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19"/>
  </p:notesMasterIdLst>
  <p:sldIdLst>
    <p:sldId id="256" r:id="rId2"/>
    <p:sldId id="259" r:id="rId3"/>
    <p:sldId id="260" r:id="rId4"/>
    <p:sldId id="261" r:id="rId5"/>
    <p:sldId id="275" r:id="rId6"/>
    <p:sldId id="264" r:id="rId7"/>
    <p:sldId id="265" r:id="rId8"/>
    <p:sldId id="266" r:id="rId9"/>
    <p:sldId id="276" r:id="rId10"/>
    <p:sldId id="269" r:id="rId11"/>
    <p:sldId id="267" r:id="rId12"/>
    <p:sldId id="284" r:id="rId13"/>
    <p:sldId id="287" r:id="rId14"/>
    <p:sldId id="291" r:id="rId15"/>
    <p:sldId id="293" r:id="rId16"/>
    <p:sldId id="277" r:id="rId17"/>
    <p:sldId id="278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 K" initials="TK" lastIdx="1" clrIdx="0">
    <p:extLst>
      <p:ext uri="{19B8F6BF-5375-455C-9EA6-DF929625EA0E}">
        <p15:presenceInfo xmlns:p15="http://schemas.microsoft.com/office/powerpoint/2012/main" userId="T 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FF66FF"/>
    <a:srgbClr val="CC00CC"/>
    <a:srgbClr val="FF33CC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66" autoAdjust="0"/>
    <p:restoredTop sz="86760" autoAdjust="0"/>
  </p:normalViewPr>
  <p:slideViewPr>
    <p:cSldViewPr snapToGrid="0">
      <p:cViewPr varScale="1">
        <p:scale>
          <a:sx n="123" d="100"/>
          <a:sy n="123" d="100"/>
        </p:scale>
        <p:origin x="102" y="9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kawabat\Desktop\fig\rms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kawabat\Desktop\fig\rms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kawabat\Desktop\fig\rmse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kawabat\Desktop\fig\rmse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886482939632541E-2"/>
          <c:y val="5.0925925925925923E-2"/>
          <c:w val="0.89655796150481193"/>
          <c:h val="0.84394868190912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RMSE!$C$1</c:f>
              <c:strCache>
                <c:ptCount val="1"/>
                <c:pt idx="0">
                  <c:v>PF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RMSE!$B$15:$B$19</c:f>
              <c:strCache>
                <c:ptCount val="5"/>
                <c:pt idx="0">
                  <c:v>PT</c:v>
                </c:pt>
                <c:pt idx="1">
                  <c:v>U</c:v>
                </c:pt>
                <c:pt idx="2">
                  <c:v>V</c:v>
                </c:pt>
                <c:pt idx="3">
                  <c:v>QV</c:v>
                </c:pt>
                <c:pt idx="4">
                  <c:v>QR</c:v>
                </c:pt>
              </c:strCache>
            </c:strRef>
          </c:cat>
          <c:val>
            <c:numRef>
              <c:f>RMSE!$C$15:$C$19</c:f>
              <c:numCache>
                <c:formatCode>General</c:formatCode>
                <c:ptCount val="5"/>
                <c:pt idx="0">
                  <c:v>0.17205128</c:v>
                </c:pt>
                <c:pt idx="1">
                  <c:v>0.43299377</c:v>
                </c:pt>
                <c:pt idx="2">
                  <c:v>0.35941064</c:v>
                </c:pt>
                <c:pt idx="3" formatCode="0.00E+00">
                  <c:v>0.29598042600000002</c:v>
                </c:pt>
                <c:pt idx="4" formatCode="0.00E+00">
                  <c:v>0.70823251700000001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97-4250-AB9F-D5CC75EE5784}"/>
            </c:ext>
          </c:extLst>
        </c:ser>
        <c:ser>
          <c:idx val="1"/>
          <c:order val="1"/>
          <c:tx>
            <c:strRef>
              <c:f>RMSE!$D$1</c:f>
              <c:strCache>
                <c:ptCount val="1"/>
                <c:pt idx="0">
                  <c:v>NoDA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RMSE!$B$15:$B$19</c:f>
              <c:strCache>
                <c:ptCount val="5"/>
                <c:pt idx="0">
                  <c:v>PT</c:v>
                </c:pt>
                <c:pt idx="1">
                  <c:v>U</c:v>
                </c:pt>
                <c:pt idx="2">
                  <c:v>V</c:v>
                </c:pt>
                <c:pt idx="3">
                  <c:v>QV</c:v>
                </c:pt>
                <c:pt idx="4">
                  <c:v>QR</c:v>
                </c:pt>
              </c:strCache>
            </c:strRef>
          </c:cat>
          <c:val>
            <c:numRef>
              <c:f>RMSE!$D$15:$D$19</c:f>
              <c:numCache>
                <c:formatCode>General</c:formatCode>
                <c:ptCount val="5"/>
                <c:pt idx="0">
                  <c:v>0.33199915000000002</c:v>
                </c:pt>
                <c:pt idx="1">
                  <c:v>0.39659652000000001</c:v>
                </c:pt>
                <c:pt idx="2">
                  <c:v>0.88504070000000001</c:v>
                </c:pt>
                <c:pt idx="3" formatCode="0.00E+00">
                  <c:v>0.53093599899999999</c:v>
                </c:pt>
                <c:pt idx="4" formatCode="0.00E+00">
                  <c:v>0.93115604200000002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097-4250-AB9F-D5CC75EE57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70049072"/>
        <c:axId val="670046776"/>
      </c:barChart>
      <c:catAx>
        <c:axId val="670049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670046776"/>
        <c:crosses val="autoZero"/>
        <c:auto val="1"/>
        <c:lblAlgn val="ctr"/>
        <c:lblOffset val="100"/>
        <c:noMultiLvlLbl val="0"/>
      </c:catAx>
      <c:valAx>
        <c:axId val="670046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670049072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6347550306211704E-2"/>
          <c:y val="7.4652230971128566E-2"/>
          <c:w val="0.34376750122268945"/>
          <c:h val="7.81255468066491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654665096004581E-2"/>
          <c:y val="5.0925925925925923E-2"/>
          <c:w val="0.88309878948174458"/>
          <c:h val="0.79337416156313789"/>
        </c:manualLayout>
      </c:layout>
      <c:lineChart>
        <c:grouping val="standard"/>
        <c:varyColors val="0"/>
        <c:ser>
          <c:idx val="0"/>
          <c:order val="0"/>
          <c:tx>
            <c:strRef>
              <c:f>rmse_rain!$D$1</c:f>
              <c:strCache>
                <c:ptCount val="1"/>
                <c:pt idx="0">
                  <c:v>PF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rmse_rain!$B$2:$B$11</c:f>
              <c:numCache>
                <c:formatCode>General</c:formatCode>
                <c:ptCount val="10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</c:numCache>
            </c:numRef>
          </c:cat>
          <c:val>
            <c:numRef>
              <c:f>rmse_rain!$D$2:$D$11</c:f>
              <c:numCache>
                <c:formatCode>General</c:formatCode>
                <c:ptCount val="10"/>
                <c:pt idx="0">
                  <c:v>1.1997722</c:v>
                </c:pt>
                <c:pt idx="1">
                  <c:v>1.0799204</c:v>
                </c:pt>
                <c:pt idx="2">
                  <c:v>1.1940643</c:v>
                </c:pt>
                <c:pt idx="3">
                  <c:v>0.67243028000000005</c:v>
                </c:pt>
                <c:pt idx="4">
                  <c:v>0.55331558000000003</c:v>
                </c:pt>
                <c:pt idx="5">
                  <c:v>0.62325591000000002</c:v>
                </c:pt>
                <c:pt idx="6">
                  <c:v>1.0731348999999999</c:v>
                </c:pt>
                <c:pt idx="7">
                  <c:v>0.94264323000000005</c:v>
                </c:pt>
                <c:pt idx="8">
                  <c:v>1.3341175000000001</c:v>
                </c:pt>
                <c:pt idx="9">
                  <c:v>2.0690784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6F9-45ED-9A1E-7C94B697DF57}"/>
            </c:ext>
          </c:extLst>
        </c:ser>
        <c:ser>
          <c:idx val="1"/>
          <c:order val="1"/>
          <c:tx>
            <c:strRef>
              <c:f>rmse_rain!$E$1</c:f>
              <c:strCache>
                <c:ptCount val="1"/>
                <c:pt idx="0">
                  <c:v>NoDA</c:v>
                </c:pt>
              </c:strCache>
            </c:strRef>
          </c:tx>
          <c:spPr>
            <a:ln w="28575" cap="rnd">
              <a:solidFill>
                <a:schemeClr val="bg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rmse_rain!$B$2:$B$11</c:f>
              <c:numCache>
                <c:formatCode>General</c:formatCode>
                <c:ptCount val="10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</c:numCache>
            </c:numRef>
          </c:cat>
          <c:val>
            <c:numRef>
              <c:f>rmse_rain!$E$2:$E$11</c:f>
              <c:numCache>
                <c:formatCode>General</c:formatCode>
                <c:ptCount val="10"/>
                <c:pt idx="0">
                  <c:v>1.1957766000000001</c:v>
                </c:pt>
                <c:pt idx="1">
                  <c:v>1.2391582999999999</c:v>
                </c:pt>
                <c:pt idx="2">
                  <c:v>1.2667975</c:v>
                </c:pt>
                <c:pt idx="3">
                  <c:v>1.2222366</c:v>
                </c:pt>
                <c:pt idx="4">
                  <c:v>1.2292289000000001</c:v>
                </c:pt>
                <c:pt idx="5">
                  <c:v>1.3431025999999999</c:v>
                </c:pt>
                <c:pt idx="6">
                  <c:v>1.7744580999999999</c:v>
                </c:pt>
                <c:pt idx="7">
                  <c:v>2.1179239999999999</c:v>
                </c:pt>
                <c:pt idx="8">
                  <c:v>2.5781531000000002</c:v>
                </c:pt>
                <c:pt idx="9">
                  <c:v>3.3187140999999998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6F9-45ED-9A1E-7C94B697DF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70057272"/>
        <c:axId val="670063176"/>
      </c:lineChart>
      <c:catAx>
        <c:axId val="670057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670063176"/>
        <c:crosses val="autoZero"/>
        <c:auto val="1"/>
        <c:lblAlgn val="ctr"/>
        <c:lblOffset val="100"/>
        <c:noMultiLvlLbl val="0"/>
      </c:catAx>
      <c:valAx>
        <c:axId val="670063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670057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16888872965849"/>
          <c:y val="6.7189141475361938E-2"/>
          <c:w val="0.44260729570691021"/>
          <c:h val="0.1234547244094488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rmse_rain!$H$1</c:f>
              <c:strCache>
                <c:ptCount val="1"/>
                <c:pt idx="0">
                  <c:v>PF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rmse_rain!$B$2:$B$11</c:f>
              <c:numCache>
                <c:formatCode>General</c:formatCode>
                <c:ptCount val="10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</c:numCache>
            </c:numRef>
          </c:cat>
          <c:val>
            <c:numRef>
              <c:f>rmse_rain!$H$2:$H$11</c:f>
              <c:numCache>
                <c:formatCode>0.00E+00</c:formatCode>
                <c:ptCount val="10"/>
                <c:pt idx="0">
                  <c:v>1.09324779E-3</c:v>
                </c:pt>
                <c:pt idx="1">
                  <c:v>1.0430029400000001E-3</c:v>
                </c:pt>
                <c:pt idx="2">
                  <c:v>1.0206653999999999E-3</c:v>
                </c:pt>
                <c:pt idx="3">
                  <c:v>6.4121169299999998E-4</c:v>
                </c:pt>
                <c:pt idx="4">
                  <c:v>5.4172391499999995E-4</c:v>
                </c:pt>
                <c:pt idx="5">
                  <c:v>5.1088404100000002E-4</c:v>
                </c:pt>
                <c:pt idx="6">
                  <c:v>7.5288757200000004E-4</c:v>
                </c:pt>
                <c:pt idx="7">
                  <c:v>4.8141693700000002E-4</c:v>
                </c:pt>
                <c:pt idx="8">
                  <c:v>6.5229123E-4</c:v>
                </c:pt>
                <c:pt idx="9">
                  <c:v>1.0294657E-3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04F-4539-BEDB-8D7CB0AF6DDA}"/>
            </c:ext>
          </c:extLst>
        </c:ser>
        <c:ser>
          <c:idx val="1"/>
          <c:order val="1"/>
          <c:tx>
            <c:strRef>
              <c:f>rmse_rain!$I$1</c:f>
              <c:strCache>
                <c:ptCount val="1"/>
                <c:pt idx="0">
                  <c:v>NoDA</c:v>
                </c:pt>
              </c:strCache>
            </c:strRef>
          </c:tx>
          <c:spPr>
            <a:ln w="28575" cap="rnd">
              <a:solidFill>
                <a:schemeClr val="bg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rmse_rain!$B$2:$B$11</c:f>
              <c:numCache>
                <c:formatCode>General</c:formatCode>
                <c:ptCount val="10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</c:numCache>
            </c:numRef>
          </c:cat>
          <c:val>
            <c:numRef>
              <c:f>rmse_rain!$I$2:$I$11</c:f>
              <c:numCache>
                <c:formatCode>0.00E+00</c:formatCode>
                <c:ptCount val="10"/>
                <c:pt idx="0">
                  <c:v>1.0911312400000001E-3</c:v>
                </c:pt>
                <c:pt idx="1">
                  <c:v>1.1120182500000001E-3</c:v>
                </c:pt>
                <c:pt idx="2">
                  <c:v>1.1676605799999999E-3</c:v>
                </c:pt>
                <c:pt idx="3">
                  <c:v>1.2489546799999999E-3</c:v>
                </c:pt>
                <c:pt idx="4">
                  <c:v>1.36945606E-3</c:v>
                </c:pt>
                <c:pt idx="5">
                  <c:v>1.48294598E-3</c:v>
                </c:pt>
                <c:pt idx="6">
                  <c:v>1.6235337800000001E-3</c:v>
                </c:pt>
                <c:pt idx="7">
                  <c:v>1.71316776E-3</c:v>
                </c:pt>
                <c:pt idx="8">
                  <c:v>1.7860907800000001E-3</c:v>
                </c:pt>
                <c:pt idx="9">
                  <c:v>2.0244326400000001E-3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04F-4539-BEDB-8D7CB0AF6D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62302088"/>
        <c:axId val="662306024"/>
      </c:lineChart>
      <c:catAx>
        <c:axId val="662302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662306024"/>
        <c:crosses val="autoZero"/>
        <c:auto val="1"/>
        <c:lblAlgn val="ctr"/>
        <c:lblOffset val="100"/>
        <c:noMultiLvlLbl val="0"/>
      </c:catAx>
      <c:valAx>
        <c:axId val="662306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E+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662302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rmse_rain!$L$1</c:f>
              <c:strCache>
                <c:ptCount val="1"/>
                <c:pt idx="0">
                  <c:v>PF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rmse_rain!$B$2:$B$11</c:f>
              <c:numCache>
                <c:formatCode>General</c:formatCode>
                <c:ptCount val="10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</c:numCache>
            </c:numRef>
          </c:cat>
          <c:val>
            <c:numRef>
              <c:f>rmse_rain!$L$2:$L$11</c:f>
              <c:numCache>
                <c:formatCode>0.00E+00</c:formatCode>
                <c:ptCount val="10"/>
                <c:pt idx="0">
                  <c:v>1.8338739800000001E-4</c:v>
                </c:pt>
                <c:pt idx="1">
                  <c:v>1.9787374200000001E-4</c:v>
                </c:pt>
                <c:pt idx="2">
                  <c:v>1.3949484900000001E-4</c:v>
                </c:pt>
                <c:pt idx="3">
                  <c:v>8.5219617199999996E-5</c:v>
                </c:pt>
                <c:pt idx="4">
                  <c:v>2.9208121099999999E-4</c:v>
                </c:pt>
                <c:pt idx="5">
                  <c:v>1.1100468699999999E-3</c:v>
                </c:pt>
                <c:pt idx="6">
                  <c:v>1.2147701299999999E-3</c:v>
                </c:pt>
                <c:pt idx="7">
                  <c:v>1.1999361400000001E-3</c:v>
                </c:pt>
                <c:pt idx="8">
                  <c:v>1.7551925300000001E-3</c:v>
                </c:pt>
                <c:pt idx="9">
                  <c:v>2.4176912800000002E-3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3C2-451D-A7D1-17B6B02EC523}"/>
            </c:ext>
          </c:extLst>
        </c:ser>
        <c:ser>
          <c:idx val="1"/>
          <c:order val="1"/>
          <c:tx>
            <c:strRef>
              <c:f>rmse_rain!$M$1</c:f>
              <c:strCache>
                <c:ptCount val="1"/>
                <c:pt idx="0">
                  <c:v>NoDA</c:v>
                </c:pt>
              </c:strCache>
            </c:strRef>
          </c:tx>
          <c:spPr>
            <a:ln w="28575" cap="rnd">
              <a:solidFill>
                <a:schemeClr val="bg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rmse_rain!$B$2:$B$11</c:f>
              <c:numCache>
                <c:formatCode>General</c:formatCode>
                <c:ptCount val="10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</c:numCache>
            </c:numRef>
          </c:cat>
          <c:val>
            <c:numRef>
              <c:f>rmse_rain!$M$2:$M$11</c:f>
              <c:numCache>
                <c:formatCode>0.00E+00</c:formatCode>
                <c:ptCount val="10"/>
                <c:pt idx="0">
                  <c:v>1.76219692E-4</c:v>
                </c:pt>
                <c:pt idx="1">
                  <c:v>1.9878603099999999E-4</c:v>
                </c:pt>
                <c:pt idx="2">
                  <c:v>1.4611255E-4</c:v>
                </c:pt>
                <c:pt idx="3">
                  <c:v>9.0789428199999995E-5</c:v>
                </c:pt>
                <c:pt idx="4">
                  <c:v>3.7389650200000003E-4</c:v>
                </c:pt>
                <c:pt idx="5">
                  <c:v>1.5351453299999999E-3</c:v>
                </c:pt>
                <c:pt idx="6">
                  <c:v>1.79022341E-3</c:v>
                </c:pt>
                <c:pt idx="7">
                  <c:v>2.6889196600000001E-3</c:v>
                </c:pt>
                <c:pt idx="8">
                  <c:v>3.19456193E-3</c:v>
                </c:pt>
                <c:pt idx="9">
                  <c:v>3.2373305899999999E-3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3C2-451D-A7D1-17B6B02EC5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54449024"/>
        <c:axId val="754450008"/>
      </c:lineChart>
      <c:catAx>
        <c:axId val="754449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754450008"/>
        <c:crosses val="autoZero"/>
        <c:auto val="1"/>
        <c:lblAlgn val="ctr"/>
        <c:lblOffset val="100"/>
        <c:noMultiLvlLbl val="0"/>
      </c:catAx>
      <c:valAx>
        <c:axId val="754450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E+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754449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A22BB7-4937-4A9B-B743-2967D1B2C4CB}" type="datetimeFigureOut">
              <a:rPr kumimoji="1" lang="ja-JP" altLang="en-US" smtClean="0"/>
              <a:t>2018/7/5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268C44-A9DD-4014-B660-DA8134AC0CF6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80911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268C44-A9DD-4014-B660-DA8134AC0CF6}" type="slidenum">
              <a:rPr kumimoji="1" lang="ja-JP" altLang="en-US" smtClean="0"/>
              <a:t>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673586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268C44-A9DD-4014-B660-DA8134AC0CF6}" type="slidenum">
              <a:rPr kumimoji="1" lang="ja-JP" altLang="en-US" smtClean="0"/>
              <a:t>15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7698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268C44-A9DD-4014-B660-DA8134AC0CF6}" type="slidenum">
              <a:rPr kumimoji="1" lang="ja-JP" altLang="en-US" smtClean="0"/>
              <a:t>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99575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268C44-A9DD-4014-B660-DA8134AC0CF6}" type="slidenum">
              <a:rPr kumimoji="1" lang="ja-JP" altLang="en-US" smtClean="0"/>
              <a:t>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64206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268C44-A9DD-4014-B660-DA8134AC0CF6}" type="slidenum">
              <a:rPr kumimoji="1" lang="ja-JP" altLang="en-US" smtClean="0"/>
              <a:t>7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946149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268C44-A9DD-4014-B660-DA8134AC0CF6}" type="slidenum">
              <a:rPr kumimoji="1" lang="ja-JP" altLang="en-US" smtClean="0"/>
              <a:t>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365442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268C44-A9DD-4014-B660-DA8134AC0CF6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81465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268C44-A9DD-4014-B660-DA8134AC0CF6}" type="slidenum">
              <a:rPr kumimoji="1" lang="ja-JP" altLang="en-US" smtClean="0"/>
              <a:t>12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210380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268C44-A9DD-4014-B660-DA8134AC0CF6}" type="slidenum">
              <a:rPr kumimoji="1" lang="ja-JP" altLang="en-US" smtClean="0"/>
              <a:t>13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001085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268C44-A9DD-4014-B660-DA8134AC0CF6}" type="slidenum">
              <a:rPr kumimoji="1" lang="ja-JP" altLang="en-US" smtClean="0"/>
              <a:t>14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12224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0DD5-635F-455B-8CD6-CC38C29C45A8}" type="datetimeFigureOut">
              <a:rPr kumimoji="1" lang="ja-JP" altLang="en-US" smtClean="0"/>
              <a:t>2018/7/5</a:t>
            </a:fld>
            <a:endParaRPr kumimoji="1" lang="ja-JP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71A43-B979-4565-84A3-274F2B831226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39018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0DD5-635F-455B-8CD6-CC38C29C45A8}" type="datetimeFigureOut">
              <a:rPr kumimoji="1" lang="ja-JP" altLang="en-US" smtClean="0"/>
              <a:t>2018/7/5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71A43-B979-4565-84A3-274F2B831226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29251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0DD5-635F-455B-8CD6-CC38C29C45A8}" type="datetimeFigureOut">
              <a:rPr kumimoji="1" lang="ja-JP" altLang="en-US" smtClean="0"/>
              <a:t>2018/7/5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71A43-B979-4565-84A3-274F2B831226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7247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0DD5-635F-455B-8CD6-CC38C29C45A8}" type="datetimeFigureOut">
              <a:rPr kumimoji="1" lang="ja-JP" altLang="en-US" smtClean="0"/>
              <a:t>2018/7/5</a:t>
            </a:fld>
            <a:endParaRPr kumimoji="1" lang="ja-JP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71A43-B979-4565-84A3-274F2B831226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75209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0DD5-635F-455B-8CD6-CC38C29C45A8}" type="datetimeFigureOut">
              <a:rPr kumimoji="1" lang="ja-JP" altLang="en-US" smtClean="0"/>
              <a:t>2018/7/5</a:t>
            </a:fld>
            <a:endParaRPr kumimoji="1" lang="ja-JP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71A43-B979-4565-84A3-274F2B831226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485852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0DD5-635F-455B-8CD6-CC38C29C45A8}" type="datetimeFigureOut">
              <a:rPr kumimoji="1" lang="ja-JP" altLang="en-US" smtClean="0"/>
              <a:t>2018/7/5</a:t>
            </a:fld>
            <a:endParaRPr kumimoji="1" lang="ja-JP" alt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71A43-B979-4565-84A3-274F2B831226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45644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0DD5-635F-455B-8CD6-CC38C29C45A8}" type="datetimeFigureOut">
              <a:rPr kumimoji="1" lang="ja-JP" altLang="en-US" smtClean="0"/>
              <a:t>2018/7/5</a:t>
            </a:fld>
            <a:endParaRPr kumimoji="1" lang="ja-JP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71A43-B979-4565-84A3-274F2B831226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621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0DD5-635F-455B-8CD6-CC38C29C45A8}" type="datetimeFigureOut">
              <a:rPr kumimoji="1" lang="ja-JP" altLang="en-US" smtClean="0"/>
              <a:t>2018/7/5</a:t>
            </a:fld>
            <a:endParaRPr kumimoji="1" lang="ja-JP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71A43-B979-4565-84A3-274F2B831226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86861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0DD5-635F-455B-8CD6-CC38C29C45A8}" type="datetimeFigureOut">
              <a:rPr kumimoji="1" lang="ja-JP" altLang="en-US" smtClean="0"/>
              <a:t>2018/7/5</a:t>
            </a:fld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71A43-B979-4565-84A3-274F2B831226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09771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0DD5-635F-455B-8CD6-CC38C29C45A8}" type="datetimeFigureOut">
              <a:rPr kumimoji="1" lang="ja-JP" altLang="en-US" smtClean="0"/>
              <a:t>2018/7/5</a:t>
            </a:fld>
            <a:endParaRPr kumimoji="1" lang="ja-JP" alt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71A43-B979-4565-84A3-274F2B831226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0532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dirty="0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93DD0DD5-635F-455B-8CD6-CC38C29C45A8}" type="datetimeFigureOut">
              <a:rPr kumimoji="1" lang="ja-JP" altLang="en-US" smtClean="0"/>
              <a:t>2018/7/5</a:t>
            </a:fld>
            <a:endParaRPr kumimoji="1" lang="ja-JP" alt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71A43-B979-4565-84A3-274F2B831226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2995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93DD0DD5-635F-455B-8CD6-CC38C29C45A8}" type="datetimeFigureOut">
              <a:rPr kumimoji="1" lang="ja-JP" altLang="en-US" smtClean="0"/>
              <a:t>2018/7/5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0DB71A43-B979-4565-84A3-274F2B831226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91503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kumimoji="1"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kumimoji="1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kumimoji="1"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kumimoji="1"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kumimoji="1"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kumimoji="1"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kumimoji="1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kumimoji="1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13.png"/><Relationship Id="rId18" Type="http://schemas.openxmlformats.org/officeDocument/2006/relationships/image" Target="../media/image19.png"/><Relationship Id="rId26" Type="http://schemas.openxmlformats.org/officeDocument/2006/relationships/image" Target="../media/image53.png"/><Relationship Id="rId3" Type="http://schemas.openxmlformats.org/officeDocument/2006/relationships/image" Target="../media/image39.png"/><Relationship Id="rId21" Type="http://schemas.openxmlformats.org/officeDocument/2006/relationships/image" Target="../media/image48.png"/><Relationship Id="rId7" Type="http://schemas.openxmlformats.org/officeDocument/2006/relationships/image" Target="../media/image43.png"/><Relationship Id="rId12" Type="http://schemas.openxmlformats.org/officeDocument/2006/relationships/image" Target="../media/image12.png"/><Relationship Id="rId17" Type="http://schemas.openxmlformats.org/officeDocument/2006/relationships/image" Target="../media/image18.png"/><Relationship Id="rId25" Type="http://schemas.openxmlformats.org/officeDocument/2006/relationships/image" Target="../media/image52.png"/><Relationship Id="rId2" Type="http://schemas.openxmlformats.org/officeDocument/2006/relationships/image" Target="../media/image38.png"/><Relationship Id="rId16" Type="http://schemas.openxmlformats.org/officeDocument/2006/relationships/image" Target="../media/image17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11.png"/><Relationship Id="rId24" Type="http://schemas.openxmlformats.org/officeDocument/2006/relationships/image" Target="../media/image51.png"/><Relationship Id="rId5" Type="http://schemas.openxmlformats.org/officeDocument/2006/relationships/image" Target="../media/image41.png"/><Relationship Id="rId15" Type="http://schemas.openxmlformats.org/officeDocument/2006/relationships/image" Target="../media/image16.png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10" Type="http://schemas.openxmlformats.org/officeDocument/2006/relationships/image" Target="../media/image46.png"/><Relationship Id="rId19" Type="http://schemas.openxmlformats.org/officeDocument/2006/relationships/image" Target="../media/image20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15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7" Type="http://schemas.openxmlformats.org/officeDocument/2006/relationships/image" Target="../media/image6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gif"/><Relationship Id="rId5" Type="http://schemas.openxmlformats.org/officeDocument/2006/relationships/image" Target="../media/image58.gif"/><Relationship Id="rId4" Type="http://schemas.openxmlformats.org/officeDocument/2006/relationships/image" Target="../media/image5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7" Type="http://schemas.openxmlformats.org/officeDocument/2006/relationships/image" Target="../media/image65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gif"/><Relationship Id="rId5" Type="http://schemas.openxmlformats.org/officeDocument/2006/relationships/image" Target="../media/image63.gif"/><Relationship Id="rId4" Type="http://schemas.openxmlformats.org/officeDocument/2006/relationships/image" Target="../media/image6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7" Type="http://schemas.openxmlformats.org/officeDocument/2006/relationships/image" Target="../media/image7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gif"/><Relationship Id="rId5" Type="http://schemas.openxmlformats.org/officeDocument/2006/relationships/image" Target="../media/image68.gif"/><Relationship Id="rId4" Type="http://schemas.openxmlformats.org/officeDocument/2006/relationships/image" Target="../media/image6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7" Type="http://schemas.openxmlformats.org/officeDocument/2006/relationships/image" Target="../media/image75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gif"/><Relationship Id="rId5" Type="http://schemas.openxmlformats.org/officeDocument/2006/relationships/image" Target="../media/image73.gif"/><Relationship Id="rId4" Type="http://schemas.openxmlformats.org/officeDocument/2006/relationships/image" Target="../media/image72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wmf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3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2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00EE213-21D1-450C-955A-C3B8670ADA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3132" y="134610"/>
            <a:ext cx="9617759" cy="1645920"/>
          </a:xfrm>
        </p:spPr>
        <p:txBody>
          <a:bodyPr>
            <a:noAutofit/>
          </a:bodyPr>
          <a:lstStyle/>
          <a:p>
            <a:r>
              <a:rPr lang="en-US" altLang="ja-JP" sz="2800" dirty="0"/>
              <a:t>A storm-scale particle filter </a:t>
            </a:r>
            <a:br>
              <a:rPr lang="en-US" altLang="ja-JP" sz="2800" dirty="0"/>
            </a:br>
            <a:r>
              <a:rPr lang="en-US" altLang="ja-JP" sz="2800" dirty="0"/>
              <a:t>for investigating predictability of convection initiation and development</a:t>
            </a:r>
            <a:endParaRPr kumimoji="1" lang="ja-JP" altLang="en-US" sz="2800" dirty="0"/>
          </a:p>
        </p:txBody>
      </p:sp>
      <p:sp>
        <p:nvSpPr>
          <p:cNvPr id="3" name="サブタイトル 2">
            <a:extLst>
              <a:ext uri="{FF2B5EF4-FFF2-40B4-BE49-F238E27FC236}">
                <a16:creationId xmlns:a16="http://schemas.microsoft.com/office/drawing/2014/main" id="{5CF0BBE6-E7CC-46EC-BD3C-5626FDA8B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47881" y="4879497"/>
            <a:ext cx="8561372" cy="1580097"/>
          </a:xfrm>
        </p:spPr>
        <p:txBody>
          <a:bodyPr>
            <a:normAutofit fontScale="85000" lnSpcReduction="20000"/>
          </a:bodyPr>
          <a:lstStyle/>
          <a:p>
            <a:r>
              <a:rPr lang="en-US" altLang="ja-JP" sz="3000" dirty="0"/>
              <a:t>Takuya Kawabata </a:t>
            </a:r>
          </a:p>
          <a:p>
            <a:r>
              <a:rPr lang="en-US" altLang="ja-JP" dirty="0"/>
              <a:t>Meteorological Research Institute / Japan Meteorological Agency</a:t>
            </a:r>
          </a:p>
          <a:p>
            <a:r>
              <a:rPr lang="en-US" altLang="ja-JP" sz="3300" dirty="0" err="1"/>
              <a:t>Genta</a:t>
            </a:r>
            <a:r>
              <a:rPr lang="en-US" altLang="ja-JP" sz="3300" dirty="0"/>
              <a:t> Ueno</a:t>
            </a:r>
          </a:p>
          <a:p>
            <a:r>
              <a:rPr lang="en-US" altLang="ja-JP" dirty="0"/>
              <a:t> The Institute of Statistical Mathematics</a:t>
            </a:r>
            <a:endParaRPr kumimoji="1" lang="ja-JP" altLang="en-US" dirty="0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A81399FD-DFB4-4A7E-98C5-1BF9EABD1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9758" y="2204282"/>
            <a:ext cx="3830360" cy="243837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F3FA392-7B63-4B9D-A356-EFA8C0441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8464" y="2215342"/>
            <a:ext cx="3812986" cy="2427316"/>
          </a:xfrm>
          <a:prstGeom prst="rect">
            <a:avLst/>
          </a:prstGeom>
        </p:spPr>
      </p:pic>
      <p:sp>
        <p:nvSpPr>
          <p:cNvPr id="4" name="楕円 3">
            <a:extLst>
              <a:ext uri="{FF2B5EF4-FFF2-40B4-BE49-F238E27FC236}">
                <a16:creationId xmlns:a16="http://schemas.microsoft.com/office/drawing/2014/main" id="{097F9CE8-9C1C-477B-AAE1-BD11B3D58D28}"/>
              </a:ext>
            </a:extLst>
          </p:cNvPr>
          <p:cNvSpPr/>
          <p:nvPr/>
        </p:nvSpPr>
        <p:spPr>
          <a:xfrm>
            <a:off x="2514600" y="2204282"/>
            <a:ext cx="3314700" cy="2438376"/>
          </a:xfrm>
          <a:prstGeom prst="ellipse">
            <a:avLst/>
          </a:prstGeom>
          <a:noFill/>
          <a:ln w="349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99BF9B0D-EACC-463F-985B-428E1E7B0E54}"/>
              </a:ext>
            </a:extLst>
          </p:cNvPr>
          <p:cNvSpPr/>
          <p:nvPr/>
        </p:nvSpPr>
        <p:spPr>
          <a:xfrm>
            <a:off x="6327586" y="2306286"/>
            <a:ext cx="2819400" cy="1989489"/>
          </a:xfrm>
          <a:prstGeom prst="ellipse">
            <a:avLst/>
          </a:prstGeom>
          <a:noFill/>
          <a:ln w="349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CCF9620-F9D4-48FD-8CED-0BBB09A603FF}"/>
              </a:ext>
            </a:extLst>
          </p:cNvPr>
          <p:cNvSpPr txBox="1"/>
          <p:nvPr/>
        </p:nvSpPr>
        <p:spPr>
          <a:xfrm>
            <a:off x="4528086" y="1725266"/>
            <a:ext cx="3314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</a:rPr>
              <a:t>Difficult to predict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6ECC868-F92E-467B-ABA0-E29E3D6F5CCF}"/>
              </a:ext>
            </a:extLst>
          </p:cNvPr>
          <p:cNvSpPr txBox="1"/>
          <p:nvPr/>
        </p:nvSpPr>
        <p:spPr>
          <a:xfrm>
            <a:off x="9765788" y="5640265"/>
            <a:ext cx="24302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Many thanks to </a:t>
            </a:r>
          </a:p>
          <a:p>
            <a:r>
              <a:rPr kumimoji="1" lang="en-US" altLang="ja-JP" dirty="0"/>
              <a:t>Drs. Seko, </a:t>
            </a:r>
            <a:r>
              <a:rPr kumimoji="1" lang="en-US" altLang="ja-JP" dirty="0" err="1"/>
              <a:t>Hotta</a:t>
            </a:r>
            <a:r>
              <a:rPr kumimoji="1" lang="en-US" altLang="ja-JP" dirty="0"/>
              <a:t>, Yokota, Sawada, Hashimoto and </a:t>
            </a:r>
            <a:r>
              <a:rPr kumimoji="1" lang="en-US" altLang="ja-JP" dirty="0" err="1"/>
              <a:t>Tsuyuki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5912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F506AA4-D03A-4C21-A5C0-49CA6877D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21218"/>
            <a:ext cx="7729728" cy="1188720"/>
          </a:xfrm>
        </p:spPr>
        <p:txBody>
          <a:bodyPr/>
          <a:lstStyle/>
          <a:p>
            <a:r>
              <a:rPr lang="en-US" altLang="ja-JP" dirty="0">
                <a:solidFill>
                  <a:schemeClr val="bg1">
                    <a:lumMod val="50000"/>
                  </a:schemeClr>
                </a:solidFill>
              </a:rPr>
              <a:t>Result</a:t>
            </a:r>
            <a:r>
              <a:rPr lang="en-US" altLang="ja-JP" dirty="0"/>
              <a:t>: Spread </a:t>
            </a:r>
            <a:r>
              <a:rPr kumimoji="1" lang="en-US" altLang="ja-JP" dirty="0"/>
              <a:t>at 90 min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83E1FED-566A-4810-AD4B-3D4898FA82B3}"/>
              </a:ext>
            </a:extLst>
          </p:cNvPr>
          <p:cNvSpPr txBox="1"/>
          <p:nvPr/>
        </p:nvSpPr>
        <p:spPr>
          <a:xfrm>
            <a:off x="1511998" y="2595673"/>
            <a:ext cx="1438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PF</a:t>
            </a:r>
            <a:endParaRPr kumimoji="1" lang="ja-JP" altLang="en-US" sz="240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69B49E7-3800-41A3-9A47-5B9692D3259E}"/>
              </a:ext>
            </a:extLst>
          </p:cNvPr>
          <p:cNvSpPr txBox="1"/>
          <p:nvPr/>
        </p:nvSpPr>
        <p:spPr>
          <a:xfrm>
            <a:off x="1277632" y="5124450"/>
            <a:ext cx="1438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err="1"/>
              <a:t>NoDA</a:t>
            </a:r>
            <a:endParaRPr kumimoji="1" lang="ja-JP" altLang="en-US" sz="2400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F0606DE-F9F7-4CA3-A51D-E16F91983EC8}"/>
              </a:ext>
            </a:extLst>
          </p:cNvPr>
          <p:cNvSpPr txBox="1"/>
          <p:nvPr/>
        </p:nvSpPr>
        <p:spPr>
          <a:xfrm>
            <a:off x="2673250" y="1420164"/>
            <a:ext cx="19221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Potential temperature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1DF882D-7729-444C-8241-D23AFFE552CB}"/>
              </a:ext>
            </a:extLst>
          </p:cNvPr>
          <p:cNvSpPr txBox="1"/>
          <p:nvPr/>
        </p:nvSpPr>
        <p:spPr>
          <a:xfrm>
            <a:off x="5378580" y="1578210"/>
            <a:ext cx="1870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Water vapor</a:t>
            </a:r>
            <a:endParaRPr kumimoji="1" lang="ja-JP" altLang="en-US" sz="2400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BDA44FD-3DD5-48A9-8A89-03C911507902}"/>
              </a:ext>
            </a:extLst>
          </p:cNvPr>
          <p:cNvSpPr txBox="1"/>
          <p:nvPr/>
        </p:nvSpPr>
        <p:spPr>
          <a:xfrm>
            <a:off x="8365517" y="1610964"/>
            <a:ext cx="1438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Rainwater</a:t>
            </a:r>
            <a:endParaRPr kumimoji="1" lang="ja-JP" altLang="en-US" sz="2400" dirty="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98A1A1F7-7A11-45F3-A720-4774C0B5DA2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09592" y="1771603"/>
            <a:ext cx="3471394" cy="2684795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FE17D8E3-A1E8-454D-8374-CD7F4CCFB89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20620" y="1831133"/>
            <a:ext cx="3481036" cy="2692253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F70A31E0-0341-4831-83F3-AA052392A77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9331" y="1809043"/>
            <a:ext cx="3481037" cy="269225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2812FD3-9D7D-499E-A692-120D66F06F2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8530" y="4140178"/>
            <a:ext cx="3545216" cy="2740887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85B250AC-833C-4304-B2EA-459B5D71CD7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09689" y="4151916"/>
            <a:ext cx="3481036" cy="2691267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287B35DA-2F71-490D-A09B-8ABCC8E2362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68512" y="4060911"/>
            <a:ext cx="3601503" cy="2784403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CBE25F6-B39C-4E2B-B708-6827D49AAAA7}"/>
              </a:ext>
            </a:extLst>
          </p:cNvPr>
          <p:cNvSpPr txBox="1"/>
          <p:nvPr/>
        </p:nvSpPr>
        <p:spPr>
          <a:xfrm>
            <a:off x="3676966" y="3994733"/>
            <a:ext cx="5904491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Spreads in PF are smaller than that in </a:t>
            </a:r>
            <a:r>
              <a:rPr kumimoji="1" lang="en-US" altLang="ja-JP" sz="2400" dirty="0" err="1"/>
              <a:t>NoDA</a:t>
            </a:r>
            <a:r>
              <a:rPr kumimoji="1" lang="en-US" altLang="ja-JP" sz="2400" dirty="0"/>
              <a:t>.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71548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A173D94-5F08-48BB-9187-4237D690D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370" y="125118"/>
            <a:ext cx="7729728" cy="884532"/>
          </a:xfrm>
        </p:spPr>
        <p:txBody>
          <a:bodyPr/>
          <a:lstStyle/>
          <a:p>
            <a:r>
              <a:rPr lang="en-US" altLang="ja-JP" dirty="0">
                <a:solidFill>
                  <a:schemeClr val="bg1">
                    <a:lumMod val="50000"/>
                  </a:schemeClr>
                </a:solidFill>
              </a:rPr>
              <a:t>Result</a:t>
            </a:r>
            <a:r>
              <a:rPr lang="en-US" altLang="ja-JP" dirty="0"/>
              <a:t>: Ensemble </a:t>
            </a:r>
            <a:r>
              <a:rPr kumimoji="1" lang="en-US" altLang="ja-JP" dirty="0"/>
              <a:t>mean (rainwater)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088B62C-16BE-4046-8593-880636E649CA}"/>
              </a:ext>
            </a:extLst>
          </p:cNvPr>
          <p:cNvSpPr txBox="1"/>
          <p:nvPr/>
        </p:nvSpPr>
        <p:spPr>
          <a:xfrm>
            <a:off x="767913" y="1580681"/>
            <a:ext cx="1698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Nature run</a:t>
            </a:r>
            <a:endParaRPr kumimoji="1" lang="ja-JP" altLang="en-US" sz="2400" dirty="0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302B2ED2-EA09-41D4-91E0-26CE18587B7B}"/>
              </a:ext>
            </a:extLst>
          </p:cNvPr>
          <p:cNvSpPr txBox="1"/>
          <p:nvPr/>
        </p:nvSpPr>
        <p:spPr>
          <a:xfrm>
            <a:off x="3641713" y="1338335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PF</a:t>
            </a:r>
            <a:endParaRPr kumimoji="1" lang="ja-JP" altLang="en-US" sz="2400" dirty="0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E41EF745-AEC6-492A-9190-B62F58EF10E4}"/>
              </a:ext>
            </a:extLst>
          </p:cNvPr>
          <p:cNvSpPr txBox="1"/>
          <p:nvPr/>
        </p:nvSpPr>
        <p:spPr>
          <a:xfrm>
            <a:off x="8015350" y="1338335"/>
            <a:ext cx="1171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err="1"/>
              <a:t>NoDA</a:t>
            </a:r>
            <a:endParaRPr kumimoji="1" lang="ja-JP" altLang="en-US" sz="24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62E5BA2-D50E-4C72-BBD9-B63B45919473}"/>
              </a:ext>
            </a:extLst>
          </p:cNvPr>
          <p:cNvSpPr txBox="1"/>
          <p:nvPr/>
        </p:nvSpPr>
        <p:spPr>
          <a:xfrm>
            <a:off x="3665483" y="5250130"/>
            <a:ext cx="67636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Intensity and horizontal scale of </a:t>
            </a:r>
            <a:r>
              <a:rPr kumimoji="1" lang="en-US" altLang="ja-JP" sz="2400" dirty="0" err="1"/>
              <a:t>Cb</a:t>
            </a:r>
            <a:r>
              <a:rPr kumimoji="1" lang="en-US" altLang="ja-JP" sz="2400" dirty="0"/>
              <a:t> core</a:t>
            </a:r>
            <a:r>
              <a:rPr kumimoji="1" lang="ja-JP" altLang="en-US" sz="2400" dirty="0"/>
              <a:t> </a:t>
            </a:r>
            <a:r>
              <a:rPr kumimoji="1" lang="en-US" altLang="ja-JP" sz="2400" dirty="0"/>
              <a:t>were significantly improved</a:t>
            </a:r>
            <a:r>
              <a:rPr kumimoji="1" lang="ja-JP" altLang="en-US" sz="2400" dirty="0"/>
              <a:t> </a:t>
            </a:r>
            <a:r>
              <a:rPr kumimoji="1" lang="en-US" altLang="ja-JP" sz="2400" dirty="0"/>
              <a:t>by NHM-PF.</a:t>
            </a:r>
            <a:endParaRPr kumimoji="1" lang="ja-JP" altLang="en-US" sz="2400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6B4C0DBA-5AEF-48E7-AE70-2008845DBF5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0" y="1800000"/>
            <a:ext cx="3240000" cy="324000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E86E30CA-CE57-41D2-A821-4CF9BCBA43FB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0" y="1800000"/>
            <a:ext cx="3240000" cy="324000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A7FAD835-EEDD-4107-A5C9-5F831B7F8B2F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0" y="1800000"/>
            <a:ext cx="3240000" cy="3240000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9B3AFAC6-2601-4D1C-ACF7-8ED699E33B7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0" y="1800000"/>
            <a:ext cx="3240000" cy="3240000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57B0EB0E-3691-46EA-B081-5EDEF7649F8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0" y="1800000"/>
            <a:ext cx="3240000" cy="3240000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0DE81AA1-3FD9-4007-8BDE-E6F8F84D183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0" y="1800000"/>
            <a:ext cx="3240000" cy="3240000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45A35584-5E4F-4D08-A17E-05543CF4515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0" y="1800000"/>
            <a:ext cx="3240000" cy="3240000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B4003E7E-5C2A-4B44-A566-63D36662C25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0" y="1800000"/>
            <a:ext cx="3240000" cy="3240000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2C248239-CDD5-48EB-A595-1A9977C6709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0" y="1800000"/>
            <a:ext cx="3240000" cy="3240000"/>
          </a:xfrm>
          <a:prstGeom prst="rect">
            <a:avLst/>
          </a:prstGeom>
        </p:spPr>
      </p:pic>
      <p:pic>
        <p:nvPicPr>
          <p:cNvPr id="67" name="図 66">
            <a:extLst>
              <a:ext uri="{FF2B5EF4-FFF2-40B4-BE49-F238E27FC236}">
                <a16:creationId xmlns:a16="http://schemas.microsoft.com/office/drawing/2014/main" id="{9C607179-BF32-4667-9708-4F3F557E80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87" y="2105087"/>
            <a:ext cx="2647826" cy="2647826"/>
          </a:xfrm>
          <a:prstGeom prst="rect">
            <a:avLst/>
          </a:prstGeom>
        </p:spPr>
      </p:pic>
      <p:pic>
        <p:nvPicPr>
          <p:cNvPr id="68" name="図 67">
            <a:extLst>
              <a:ext uri="{FF2B5EF4-FFF2-40B4-BE49-F238E27FC236}">
                <a16:creationId xmlns:a16="http://schemas.microsoft.com/office/drawing/2014/main" id="{235FEF9F-9AF1-474C-9B01-7AB01D7471D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87" y="2105087"/>
            <a:ext cx="2647826" cy="2647826"/>
          </a:xfrm>
          <a:prstGeom prst="rect">
            <a:avLst/>
          </a:prstGeom>
        </p:spPr>
      </p:pic>
      <p:pic>
        <p:nvPicPr>
          <p:cNvPr id="70" name="図 69">
            <a:extLst>
              <a:ext uri="{FF2B5EF4-FFF2-40B4-BE49-F238E27FC236}">
                <a16:creationId xmlns:a16="http://schemas.microsoft.com/office/drawing/2014/main" id="{C22CAA41-8635-4837-A28E-305A9BCC4E1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87" y="2105087"/>
            <a:ext cx="2647826" cy="2647826"/>
          </a:xfrm>
          <a:prstGeom prst="rect">
            <a:avLst/>
          </a:prstGeom>
        </p:spPr>
      </p:pic>
      <p:pic>
        <p:nvPicPr>
          <p:cNvPr id="71" name="図 70">
            <a:extLst>
              <a:ext uri="{FF2B5EF4-FFF2-40B4-BE49-F238E27FC236}">
                <a16:creationId xmlns:a16="http://schemas.microsoft.com/office/drawing/2014/main" id="{96F4658C-0BA6-4108-A07A-61E52A2AEB5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87" y="2105087"/>
            <a:ext cx="2647826" cy="2647826"/>
          </a:xfrm>
          <a:prstGeom prst="rect">
            <a:avLst/>
          </a:prstGeom>
        </p:spPr>
      </p:pic>
      <p:pic>
        <p:nvPicPr>
          <p:cNvPr id="72" name="図 71">
            <a:extLst>
              <a:ext uri="{FF2B5EF4-FFF2-40B4-BE49-F238E27FC236}">
                <a16:creationId xmlns:a16="http://schemas.microsoft.com/office/drawing/2014/main" id="{31F4767C-6F77-42DF-8E08-F37151BF6FB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87" y="2105087"/>
            <a:ext cx="2647826" cy="2647826"/>
          </a:xfrm>
          <a:prstGeom prst="rect">
            <a:avLst/>
          </a:prstGeom>
        </p:spPr>
      </p:pic>
      <p:pic>
        <p:nvPicPr>
          <p:cNvPr id="74" name="図 73">
            <a:extLst>
              <a:ext uri="{FF2B5EF4-FFF2-40B4-BE49-F238E27FC236}">
                <a16:creationId xmlns:a16="http://schemas.microsoft.com/office/drawing/2014/main" id="{D16F60AF-D7ED-42C2-88FC-826905F14EB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87" y="2105087"/>
            <a:ext cx="2647826" cy="2647826"/>
          </a:xfrm>
          <a:prstGeom prst="rect">
            <a:avLst/>
          </a:prstGeom>
        </p:spPr>
      </p:pic>
      <p:pic>
        <p:nvPicPr>
          <p:cNvPr id="75" name="図 74">
            <a:extLst>
              <a:ext uri="{FF2B5EF4-FFF2-40B4-BE49-F238E27FC236}">
                <a16:creationId xmlns:a16="http://schemas.microsoft.com/office/drawing/2014/main" id="{CBB40891-5781-4B78-9C04-C04A33AE9D5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87" y="2105087"/>
            <a:ext cx="2647826" cy="2647826"/>
          </a:xfrm>
          <a:prstGeom prst="rect">
            <a:avLst/>
          </a:prstGeom>
        </p:spPr>
      </p:pic>
      <p:pic>
        <p:nvPicPr>
          <p:cNvPr id="76" name="図 75">
            <a:extLst>
              <a:ext uri="{FF2B5EF4-FFF2-40B4-BE49-F238E27FC236}">
                <a16:creationId xmlns:a16="http://schemas.microsoft.com/office/drawing/2014/main" id="{E4F39684-A865-4838-BF4E-07EEEC99FC9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87" y="2105087"/>
            <a:ext cx="2647826" cy="2647826"/>
          </a:xfrm>
          <a:prstGeom prst="rect">
            <a:avLst/>
          </a:prstGeom>
        </p:spPr>
      </p:pic>
      <p:pic>
        <p:nvPicPr>
          <p:cNvPr id="90" name="図 89">
            <a:extLst>
              <a:ext uri="{FF2B5EF4-FFF2-40B4-BE49-F238E27FC236}">
                <a16:creationId xmlns:a16="http://schemas.microsoft.com/office/drawing/2014/main" id="{B3E5C102-E653-4234-8479-1FDFCB89F35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87" y="2105087"/>
            <a:ext cx="2647826" cy="264782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6017956-1CA0-4E00-9CC2-6334DCE6C6B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1800000"/>
            <a:ext cx="3240000" cy="32400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A078A7D-1900-47AE-B853-85974E2E87D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1800000"/>
            <a:ext cx="3240000" cy="324000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3AC65350-7441-4B27-A969-640EFD03078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1800000"/>
            <a:ext cx="3240000" cy="3240000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D7DB4C98-859C-4934-BEB9-7585C90E52A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1800000"/>
            <a:ext cx="3240000" cy="3240000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8C63657F-D2F6-4B54-B187-99AA02A6129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1800000"/>
            <a:ext cx="3240000" cy="3240000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9F37A43D-C4DE-46A6-84CE-B51DAF7532F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1800000"/>
            <a:ext cx="3240000" cy="3240000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F061ECB7-D899-4B1F-895E-8627D9EF0CF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1800000"/>
            <a:ext cx="3240000" cy="3240000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A0A63483-9746-4327-BD0B-EF112C9A235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1800000"/>
            <a:ext cx="3240000" cy="3240000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9B766758-EE8B-4580-BC08-BAB8381B3E7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1800000"/>
            <a:ext cx="3240000" cy="3240000"/>
          </a:xfrm>
          <a:prstGeom prst="rect">
            <a:avLst/>
          </a:prstGeom>
        </p:spPr>
      </p:pic>
      <p:sp>
        <p:nvSpPr>
          <p:cNvPr id="5" name="雲 4">
            <a:extLst>
              <a:ext uri="{FF2B5EF4-FFF2-40B4-BE49-F238E27FC236}">
                <a16:creationId xmlns:a16="http://schemas.microsoft.com/office/drawing/2014/main" id="{259F5507-E5C7-4BF7-9728-DEC0CD39A0A8}"/>
              </a:ext>
            </a:extLst>
          </p:cNvPr>
          <p:cNvSpPr/>
          <p:nvPr/>
        </p:nvSpPr>
        <p:spPr>
          <a:xfrm>
            <a:off x="4568068" y="2906794"/>
            <a:ext cx="4543864" cy="163571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/>
              <a:t>Successfully performed!</a:t>
            </a:r>
            <a:endParaRPr kumimoji="1" lang="ja-JP" altLang="en-US" sz="28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55851C9-16E7-4F73-A69B-36F3D60B04E0}"/>
              </a:ext>
            </a:extLst>
          </p:cNvPr>
          <p:cNvSpPr txBox="1"/>
          <p:nvPr/>
        </p:nvSpPr>
        <p:spPr>
          <a:xfrm>
            <a:off x="2517025" y="165191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10</a:t>
            </a:r>
            <a:r>
              <a:rPr kumimoji="1" lang="ja-JP" altLang="en-US" dirty="0"/>
              <a:t> </a:t>
            </a:r>
            <a:r>
              <a:rPr kumimoji="1" lang="en-US" altLang="ja-JP" dirty="0"/>
              <a:t>min</a:t>
            </a:r>
            <a:endParaRPr kumimoji="1" lang="ja-JP" altLang="en-US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87CF7B48-EB9D-4EF9-99A9-622F3C167128}"/>
              </a:ext>
            </a:extLst>
          </p:cNvPr>
          <p:cNvSpPr txBox="1"/>
          <p:nvPr/>
        </p:nvSpPr>
        <p:spPr>
          <a:xfrm>
            <a:off x="2517025" y="165191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20</a:t>
            </a:r>
            <a:r>
              <a:rPr kumimoji="1" lang="ja-JP" altLang="en-US" dirty="0"/>
              <a:t> </a:t>
            </a:r>
            <a:r>
              <a:rPr kumimoji="1" lang="en-US" altLang="ja-JP" dirty="0"/>
              <a:t>min</a:t>
            </a:r>
            <a:endParaRPr kumimoji="1" lang="ja-JP" altLang="en-US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110B4A43-2769-49D0-8968-EA8D4890F80E}"/>
              </a:ext>
            </a:extLst>
          </p:cNvPr>
          <p:cNvSpPr txBox="1"/>
          <p:nvPr/>
        </p:nvSpPr>
        <p:spPr>
          <a:xfrm>
            <a:off x="2517025" y="165191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30</a:t>
            </a:r>
            <a:r>
              <a:rPr kumimoji="1" lang="ja-JP" altLang="en-US" dirty="0"/>
              <a:t> </a:t>
            </a:r>
            <a:r>
              <a:rPr kumimoji="1" lang="en-US" altLang="ja-JP" dirty="0"/>
              <a:t>min</a:t>
            </a:r>
            <a:endParaRPr kumimoji="1" lang="ja-JP" altLang="en-US" dirty="0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61AA470D-376D-4C4B-B96C-28F9C09A6944}"/>
              </a:ext>
            </a:extLst>
          </p:cNvPr>
          <p:cNvSpPr txBox="1"/>
          <p:nvPr/>
        </p:nvSpPr>
        <p:spPr>
          <a:xfrm>
            <a:off x="2517025" y="165191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40</a:t>
            </a:r>
            <a:r>
              <a:rPr kumimoji="1" lang="ja-JP" altLang="en-US" dirty="0"/>
              <a:t> </a:t>
            </a:r>
            <a:r>
              <a:rPr kumimoji="1" lang="en-US" altLang="ja-JP" dirty="0"/>
              <a:t>min</a:t>
            </a:r>
            <a:endParaRPr kumimoji="1" lang="ja-JP" altLang="en-US" dirty="0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2FBC052A-9BE8-4BF5-98FD-44696D770B37}"/>
              </a:ext>
            </a:extLst>
          </p:cNvPr>
          <p:cNvSpPr txBox="1"/>
          <p:nvPr/>
        </p:nvSpPr>
        <p:spPr>
          <a:xfrm>
            <a:off x="2517025" y="165191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50</a:t>
            </a:r>
            <a:r>
              <a:rPr kumimoji="1" lang="ja-JP" altLang="en-US" dirty="0"/>
              <a:t> </a:t>
            </a:r>
            <a:r>
              <a:rPr kumimoji="1" lang="en-US" altLang="ja-JP" dirty="0"/>
              <a:t>min</a:t>
            </a:r>
            <a:endParaRPr kumimoji="1" lang="ja-JP" altLang="en-US" dirty="0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AB362482-733D-4D9D-A199-4BC946379EB5}"/>
              </a:ext>
            </a:extLst>
          </p:cNvPr>
          <p:cNvSpPr txBox="1"/>
          <p:nvPr/>
        </p:nvSpPr>
        <p:spPr>
          <a:xfrm>
            <a:off x="2517025" y="165191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60</a:t>
            </a:r>
            <a:r>
              <a:rPr kumimoji="1" lang="ja-JP" altLang="en-US" dirty="0"/>
              <a:t> </a:t>
            </a:r>
            <a:r>
              <a:rPr kumimoji="1" lang="en-US" altLang="ja-JP" dirty="0"/>
              <a:t>min</a:t>
            </a:r>
            <a:endParaRPr kumimoji="1" lang="ja-JP" altLang="en-US" dirty="0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854E5655-EB11-454A-8E0C-E4F6FC0108AB}"/>
              </a:ext>
            </a:extLst>
          </p:cNvPr>
          <p:cNvSpPr txBox="1"/>
          <p:nvPr/>
        </p:nvSpPr>
        <p:spPr>
          <a:xfrm>
            <a:off x="2517025" y="165191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70</a:t>
            </a:r>
            <a:r>
              <a:rPr kumimoji="1" lang="ja-JP" altLang="en-US" dirty="0"/>
              <a:t> </a:t>
            </a:r>
            <a:r>
              <a:rPr kumimoji="1" lang="en-US" altLang="ja-JP" dirty="0"/>
              <a:t>min</a:t>
            </a:r>
            <a:endParaRPr kumimoji="1" lang="ja-JP" altLang="en-US" dirty="0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340F47F9-56C6-46DA-8F11-1F61B685DE6F}"/>
              </a:ext>
            </a:extLst>
          </p:cNvPr>
          <p:cNvSpPr txBox="1"/>
          <p:nvPr/>
        </p:nvSpPr>
        <p:spPr>
          <a:xfrm>
            <a:off x="2517025" y="165191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80</a:t>
            </a:r>
            <a:r>
              <a:rPr kumimoji="1" lang="ja-JP" altLang="en-US" dirty="0"/>
              <a:t> </a:t>
            </a:r>
            <a:r>
              <a:rPr kumimoji="1" lang="en-US" altLang="ja-JP" dirty="0"/>
              <a:t>min</a:t>
            </a:r>
            <a:endParaRPr kumimoji="1" lang="ja-JP" altLang="en-US" dirty="0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67B64ED0-9759-43C5-A589-260031C607B1}"/>
              </a:ext>
            </a:extLst>
          </p:cNvPr>
          <p:cNvSpPr txBox="1"/>
          <p:nvPr/>
        </p:nvSpPr>
        <p:spPr>
          <a:xfrm>
            <a:off x="2517025" y="165191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90</a:t>
            </a:r>
            <a:r>
              <a:rPr kumimoji="1" lang="ja-JP" altLang="en-US" dirty="0"/>
              <a:t> </a:t>
            </a:r>
            <a:r>
              <a:rPr kumimoji="1" lang="en-US" altLang="ja-JP" dirty="0"/>
              <a:t>min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65766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3" grpId="0"/>
      <p:bldP spid="43" grpId="1"/>
      <p:bldP spid="44" grpId="0"/>
      <p:bldP spid="44" grpId="1"/>
      <p:bldP spid="4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1EF5F81A-3906-4A0A-AF22-D3DA6CF467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59" y="2494823"/>
            <a:ext cx="12192000" cy="4267200"/>
          </a:xfrm>
          <a:prstGeom prst="rect">
            <a:avLst/>
          </a:prstGeom>
        </p:spPr>
      </p:pic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8FF15696-3D25-4228-9198-17B5819AED35}"/>
              </a:ext>
            </a:extLst>
          </p:cNvPr>
          <p:cNvSpPr/>
          <p:nvPr/>
        </p:nvSpPr>
        <p:spPr>
          <a:xfrm>
            <a:off x="3120633" y="2494823"/>
            <a:ext cx="2981608" cy="4267200"/>
          </a:xfrm>
          <a:prstGeom prst="rect">
            <a:avLst/>
          </a:prstGeom>
          <a:solidFill>
            <a:schemeClr val="accent1">
              <a:lumMod val="20000"/>
              <a:lumOff val="8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7618614A-29F1-44D8-92BE-AEC9799CD849}"/>
              </a:ext>
            </a:extLst>
          </p:cNvPr>
          <p:cNvSpPr/>
          <p:nvPr/>
        </p:nvSpPr>
        <p:spPr>
          <a:xfrm>
            <a:off x="9216633" y="2494823"/>
            <a:ext cx="2981608" cy="4267200"/>
          </a:xfrm>
          <a:prstGeom prst="rect">
            <a:avLst/>
          </a:prstGeom>
          <a:solidFill>
            <a:schemeClr val="accent1">
              <a:lumMod val="20000"/>
              <a:lumOff val="8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B726E52-9F8C-4C80-8D20-6CD6F0810E14}"/>
              </a:ext>
            </a:extLst>
          </p:cNvPr>
          <p:cNvSpPr txBox="1"/>
          <p:nvPr/>
        </p:nvSpPr>
        <p:spPr>
          <a:xfrm>
            <a:off x="59434" y="1992045"/>
            <a:ext cx="2236465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Potential temperature</a:t>
            </a:r>
            <a:endParaRPr kumimoji="1"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56564D8-8607-4DE4-B3D6-62E65890676E}"/>
              </a:ext>
            </a:extLst>
          </p:cNvPr>
          <p:cNvSpPr txBox="1"/>
          <p:nvPr/>
        </p:nvSpPr>
        <p:spPr>
          <a:xfrm>
            <a:off x="3215505" y="1990823"/>
            <a:ext cx="1406628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Water vapor</a:t>
            </a:r>
            <a:endParaRPr kumimoji="1" lang="ja-JP" altLang="en-US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9D0F42B-50FC-4DED-9DAC-7D9DC318440B}"/>
              </a:ext>
            </a:extLst>
          </p:cNvPr>
          <p:cNvSpPr txBox="1"/>
          <p:nvPr/>
        </p:nvSpPr>
        <p:spPr>
          <a:xfrm>
            <a:off x="6252520" y="1992725"/>
            <a:ext cx="1402983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Cloud water</a:t>
            </a:r>
            <a:endParaRPr kumimoji="1" lang="ja-JP" altLang="en-US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6446F5F-32B8-4FBA-B567-4AC49D6C047F}"/>
              </a:ext>
            </a:extLst>
          </p:cNvPr>
          <p:cNvSpPr txBox="1"/>
          <p:nvPr/>
        </p:nvSpPr>
        <p:spPr>
          <a:xfrm>
            <a:off x="9409373" y="1992045"/>
            <a:ext cx="1130756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Rainwater</a:t>
            </a:r>
            <a:endParaRPr kumimoji="1" lang="ja-JP" altLang="en-US" dirty="0"/>
          </a:p>
        </p:txBody>
      </p: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F7C21B80-2C23-466A-800E-B7920522FA69}"/>
              </a:ext>
            </a:extLst>
          </p:cNvPr>
          <p:cNvGrpSpPr>
            <a:grpSpLocks noChangeAspect="1"/>
          </p:cNvGrpSpPr>
          <p:nvPr/>
        </p:nvGrpSpPr>
        <p:grpSpPr>
          <a:xfrm>
            <a:off x="9483478" y="-2268165"/>
            <a:ext cx="3056918" cy="4320000"/>
            <a:chOff x="999508" y="-2165685"/>
            <a:chExt cx="4852857" cy="6858000"/>
          </a:xfrm>
        </p:grpSpPr>
        <p:pic>
          <p:nvPicPr>
            <p:cNvPr id="39" name="図 38">
              <a:extLst>
                <a:ext uri="{FF2B5EF4-FFF2-40B4-BE49-F238E27FC236}">
                  <a16:creationId xmlns:a16="http://schemas.microsoft.com/office/drawing/2014/main" id="{E0457EF6-F059-4CAC-BF08-70B433F06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508" y="-2165685"/>
              <a:ext cx="4852857" cy="6858000"/>
            </a:xfrm>
            <a:prstGeom prst="rect">
              <a:avLst/>
            </a:prstGeom>
          </p:spPr>
        </p:pic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6FBB2DFA-BA5D-489C-A30D-CF00FB8AA076}"/>
                </a:ext>
              </a:extLst>
            </p:cNvPr>
            <p:cNvSpPr/>
            <p:nvPr/>
          </p:nvSpPr>
          <p:spPr>
            <a:xfrm>
              <a:off x="2490537" y="2863516"/>
              <a:ext cx="264695" cy="721896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D7DBDB8C-6030-4BB4-ADC7-7FB67A572DAB}"/>
              </a:ext>
            </a:extLst>
          </p:cNvPr>
          <p:cNvGrpSpPr/>
          <p:nvPr/>
        </p:nvGrpSpPr>
        <p:grpSpPr>
          <a:xfrm>
            <a:off x="6671821" y="-2268165"/>
            <a:ext cx="3056918" cy="4320000"/>
            <a:chOff x="6737137" y="-2268165"/>
            <a:chExt cx="3056918" cy="4320000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36BE3E89-D8B7-4D61-A7F9-E01377E1B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7137" y="-2268165"/>
              <a:ext cx="3056918" cy="4320000"/>
            </a:xfrm>
            <a:prstGeom prst="rect">
              <a:avLst/>
            </a:prstGeom>
          </p:spPr>
        </p:pic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BF855E35-A8A7-46BB-9F28-D0081F03130E}"/>
                </a:ext>
              </a:extLst>
            </p:cNvPr>
            <p:cNvSpPr/>
            <p:nvPr/>
          </p:nvSpPr>
          <p:spPr>
            <a:xfrm>
              <a:off x="7679512" y="888948"/>
              <a:ext cx="166737" cy="454738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B01AC45A-45D5-456C-ABD7-9E49CCD5CCC6}"/>
              </a:ext>
            </a:extLst>
          </p:cNvPr>
          <p:cNvGrpSpPr/>
          <p:nvPr/>
        </p:nvGrpSpPr>
        <p:grpSpPr>
          <a:xfrm>
            <a:off x="3475482" y="-2268165"/>
            <a:ext cx="3056918" cy="4320000"/>
            <a:chOff x="3606114" y="-2268165"/>
            <a:chExt cx="3056918" cy="4320000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0BA182C4-82D2-4BBD-B21C-61DC205CB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6114" y="-2268165"/>
              <a:ext cx="3056918" cy="4320000"/>
            </a:xfrm>
            <a:prstGeom prst="rect">
              <a:avLst/>
            </a:prstGeom>
          </p:spPr>
        </p:pic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F96BF8B6-6C9B-4738-AE99-64AB87D4EB5A}"/>
                </a:ext>
              </a:extLst>
            </p:cNvPr>
            <p:cNvSpPr/>
            <p:nvPr/>
          </p:nvSpPr>
          <p:spPr>
            <a:xfrm>
              <a:off x="4549650" y="893694"/>
              <a:ext cx="166737" cy="454738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C60293D9-872C-4F36-8FFC-9A12E0FFB260}"/>
              </a:ext>
            </a:extLst>
          </p:cNvPr>
          <p:cNvGrpSpPr/>
          <p:nvPr/>
        </p:nvGrpSpPr>
        <p:grpSpPr>
          <a:xfrm>
            <a:off x="272625" y="-2269999"/>
            <a:ext cx="3056918" cy="4320000"/>
            <a:chOff x="283511" y="-2324429"/>
            <a:chExt cx="3056918" cy="4320000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6995D04F-3E3E-4D71-8707-6812E0A974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511" y="-2324429"/>
              <a:ext cx="3056918" cy="4320000"/>
            </a:xfrm>
            <a:prstGeom prst="rect">
              <a:avLst/>
            </a:prstGeom>
          </p:spPr>
        </p:pic>
        <p:sp>
          <p:nvSpPr>
            <p:cNvPr id="32" name="正方形/長方形 31">
              <a:extLst>
                <a:ext uri="{FF2B5EF4-FFF2-40B4-BE49-F238E27FC236}">
                  <a16:creationId xmlns:a16="http://schemas.microsoft.com/office/drawing/2014/main" id="{CF73750C-92A4-4A22-B2A2-A14C9CF5F3DC}"/>
                </a:ext>
              </a:extLst>
            </p:cNvPr>
            <p:cNvSpPr/>
            <p:nvPr/>
          </p:nvSpPr>
          <p:spPr>
            <a:xfrm>
              <a:off x="1229081" y="848806"/>
              <a:ext cx="166737" cy="454738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9BA5C3D5-30AC-473C-BA26-C0B3AE5D0D48}"/>
              </a:ext>
            </a:extLst>
          </p:cNvPr>
          <p:cNvSpPr txBox="1"/>
          <p:nvPr/>
        </p:nvSpPr>
        <p:spPr>
          <a:xfrm>
            <a:off x="1218196" y="394138"/>
            <a:ext cx="100781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/>
              <a:t>PDFs on grids over convection initiation period</a:t>
            </a:r>
            <a:endParaRPr kumimoji="1" lang="ja-JP" altLang="en-US" sz="4000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3BA3751B-E4E8-4011-A96A-7BB69129DBB3}"/>
              </a:ext>
            </a:extLst>
          </p:cNvPr>
          <p:cNvSpPr txBox="1"/>
          <p:nvPr/>
        </p:nvSpPr>
        <p:spPr>
          <a:xfrm>
            <a:off x="11296358" y="2075958"/>
            <a:ext cx="879876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HGｺﾞｼｯｸE" panose="020B0909000000000000" pitchFamily="49" charset="-128"/>
                <a:cs typeface="+mn-cs"/>
              </a:rPr>
              <a:t>2820m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HGｺﾞｼｯｸE" panose="020B0909000000000000" pitchFamily="49" charset="-128"/>
              <a:cs typeface="+mn-cs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3F25E1C-2161-45E4-B551-6587D93D211C}"/>
              </a:ext>
            </a:extLst>
          </p:cNvPr>
          <p:cNvSpPr txBox="1"/>
          <p:nvPr/>
        </p:nvSpPr>
        <p:spPr>
          <a:xfrm>
            <a:off x="5528044" y="1232139"/>
            <a:ext cx="1392182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20 min</a:t>
            </a:r>
          </a:p>
          <a:p>
            <a:r>
              <a:rPr kumimoji="1" lang="en-US" altLang="ja-JP" sz="2000" dirty="0"/>
              <a:t>Before CI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5866DEA6-1FA4-45A1-839A-7A36BE6A40AC}"/>
              </a:ext>
            </a:extLst>
          </p:cNvPr>
          <p:cNvSpPr txBox="1"/>
          <p:nvPr/>
        </p:nvSpPr>
        <p:spPr>
          <a:xfrm>
            <a:off x="1839176" y="3393907"/>
            <a:ext cx="2318347" cy="461665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Mostly Gaussian </a:t>
            </a:r>
            <a:endParaRPr kumimoji="1" lang="ja-JP" altLang="en-US" sz="2400" dirty="0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F35E9918-615C-414A-813E-D35BFE0C80A7}"/>
              </a:ext>
            </a:extLst>
          </p:cNvPr>
          <p:cNvSpPr txBox="1"/>
          <p:nvPr/>
        </p:nvSpPr>
        <p:spPr>
          <a:xfrm>
            <a:off x="6877515" y="2562910"/>
            <a:ext cx="4336445" cy="830997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The PDFs are concentrated in 0.</a:t>
            </a:r>
          </a:p>
          <a:p>
            <a:r>
              <a:rPr kumimoji="1" lang="en-US" altLang="ja-JP" sz="2400" dirty="0"/>
              <a:t>=&gt; No cloud and rain.</a:t>
            </a:r>
            <a:endParaRPr kumimoji="1" lang="ja-JP" altLang="en-US" sz="2400" dirty="0"/>
          </a:p>
        </p:txBody>
      </p:sp>
      <p:sp>
        <p:nvSpPr>
          <p:cNvPr id="2" name="楕円 1">
            <a:extLst>
              <a:ext uri="{FF2B5EF4-FFF2-40B4-BE49-F238E27FC236}">
                <a16:creationId xmlns:a16="http://schemas.microsoft.com/office/drawing/2014/main" id="{17DF07E0-B3FC-40B2-9BC5-BA7A21149D7F}"/>
              </a:ext>
            </a:extLst>
          </p:cNvPr>
          <p:cNvSpPr/>
          <p:nvPr/>
        </p:nvSpPr>
        <p:spPr>
          <a:xfrm>
            <a:off x="10354939" y="1295213"/>
            <a:ext cx="117420" cy="1187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A87C0993-8931-4F4A-BB2B-BA38AEF7A259}"/>
              </a:ext>
            </a:extLst>
          </p:cNvPr>
          <p:cNvCxnSpPr>
            <a:cxnSpLocks/>
            <a:stCxn id="2" idx="4"/>
          </p:cNvCxnSpPr>
          <p:nvPr/>
        </p:nvCxnSpPr>
        <p:spPr>
          <a:xfrm flipH="1">
            <a:off x="9608909" y="1413936"/>
            <a:ext cx="804740" cy="4966767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stealth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2" name="楕円 41">
            <a:extLst>
              <a:ext uri="{FF2B5EF4-FFF2-40B4-BE49-F238E27FC236}">
                <a16:creationId xmlns:a16="http://schemas.microsoft.com/office/drawing/2014/main" id="{98527440-C819-4110-ABF0-231F7E42CDEC}"/>
              </a:ext>
            </a:extLst>
          </p:cNvPr>
          <p:cNvSpPr/>
          <p:nvPr/>
        </p:nvSpPr>
        <p:spPr>
          <a:xfrm>
            <a:off x="10354939" y="872858"/>
            <a:ext cx="117420" cy="1187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id="{460563AC-C012-4300-8FA5-5045339E5CF2}"/>
              </a:ext>
            </a:extLst>
          </p:cNvPr>
          <p:cNvCxnSpPr>
            <a:cxnSpLocks/>
            <a:stCxn id="42" idx="4"/>
          </p:cNvCxnSpPr>
          <p:nvPr/>
        </p:nvCxnSpPr>
        <p:spPr>
          <a:xfrm flipH="1">
            <a:off x="9675129" y="991581"/>
            <a:ext cx="738520" cy="1842054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stealth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4" name="楕円 43">
            <a:extLst>
              <a:ext uri="{FF2B5EF4-FFF2-40B4-BE49-F238E27FC236}">
                <a16:creationId xmlns:a16="http://schemas.microsoft.com/office/drawing/2014/main" id="{B9941123-6031-4FD6-ABD8-4D051113DF20}"/>
              </a:ext>
            </a:extLst>
          </p:cNvPr>
          <p:cNvSpPr/>
          <p:nvPr/>
        </p:nvSpPr>
        <p:spPr>
          <a:xfrm>
            <a:off x="10556890" y="873882"/>
            <a:ext cx="117420" cy="1187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97C0254D-BC7D-4C1A-ADB4-63A2EB6409F9}"/>
              </a:ext>
            </a:extLst>
          </p:cNvPr>
          <p:cNvCxnSpPr>
            <a:cxnSpLocks/>
            <a:stCxn id="44" idx="4"/>
          </p:cNvCxnSpPr>
          <p:nvPr/>
        </p:nvCxnSpPr>
        <p:spPr>
          <a:xfrm>
            <a:off x="10615600" y="992605"/>
            <a:ext cx="1166671" cy="184103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stealth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6" name="楕円 45">
            <a:extLst>
              <a:ext uri="{FF2B5EF4-FFF2-40B4-BE49-F238E27FC236}">
                <a16:creationId xmlns:a16="http://schemas.microsoft.com/office/drawing/2014/main" id="{D361C072-3312-4DC8-8EEB-65D53A72CD55}"/>
              </a:ext>
            </a:extLst>
          </p:cNvPr>
          <p:cNvSpPr/>
          <p:nvPr/>
        </p:nvSpPr>
        <p:spPr>
          <a:xfrm>
            <a:off x="10529604" y="1284325"/>
            <a:ext cx="117420" cy="1187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7" name="直線矢印コネクタ 46">
            <a:extLst>
              <a:ext uri="{FF2B5EF4-FFF2-40B4-BE49-F238E27FC236}">
                <a16:creationId xmlns:a16="http://schemas.microsoft.com/office/drawing/2014/main" id="{449BC52F-5748-40ED-B309-DF5366EE04EF}"/>
              </a:ext>
            </a:extLst>
          </p:cNvPr>
          <p:cNvCxnSpPr>
            <a:cxnSpLocks/>
            <a:stCxn id="46" idx="4"/>
          </p:cNvCxnSpPr>
          <p:nvPr/>
        </p:nvCxnSpPr>
        <p:spPr>
          <a:xfrm>
            <a:off x="10588314" y="1403048"/>
            <a:ext cx="1023810" cy="5027188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stealth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15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41" grpId="0"/>
      <p:bldP spid="25" grpId="0" animBg="1"/>
      <p:bldP spid="38" grpId="0" animBg="1"/>
      <p:bldP spid="2" grpId="0" animBg="1"/>
      <p:bldP spid="2" grpId="1" animBg="1"/>
      <p:bldP spid="42" grpId="0" animBg="1"/>
      <p:bldP spid="42" grpId="1" animBg="1"/>
      <p:bldP spid="44" grpId="0" animBg="1"/>
      <p:bldP spid="44" grpId="1" animBg="1"/>
      <p:bldP spid="46" grpId="0" animBg="1"/>
      <p:bldP spid="4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21C66AF3-41D2-423B-A2B9-6861FC413A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4234"/>
            <a:ext cx="12192000" cy="42672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164D801-B9F0-4592-A035-B21E0A1AA1FF}"/>
              </a:ext>
            </a:extLst>
          </p:cNvPr>
          <p:cNvSpPr/>
          <p:nvPr/>
        </p:nvSpPr>
        <p:spPr>
          <a:xfrm>
            <a:off x="3114392" y="2514234"/>
            <a:ext cx="2981608" cy="4267200"/>
          </a:xfrm>
          <a:prstGeom prst="rect">
            <a:avLst/>
          </a:prstGeom>
          <a:solidFill>
            <a:schemeClr val="accent1">
              <a:lumMod val="20000"/>
              <a:lumOff val="8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2E9A4B8-AA2D-448C-9ED3-ACECCC3FD71D}"/>
              </a:ext>
            </a:extLst>
          </p:cNvPr>
          <p:cNvSpPr/>
          <p:nvPr/>
        </p:nvSpPr>
        <p:spPr>
          <a:xfrm>
            <a:off x="9210392" y="2514234"/>
            <a:ext cx="2981608" cy="4267200"/>
          </a:xfrm>
          <a:prstGeom prst="rect">
            <a:avLst/>
          </a:prstGeom>
          <a:solidFill>
            <a:schemeClr val="accent1">
              <a:lumMod val="20000"/>
              <a:lumOff val="8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53E1602-0E21-439D-B436-105714CDB08C}"/>
              </a:ext>
            </a:extLst>
          </p:cNvPr>
          <p:cNvSpPr txBox="1"/>
          <p:nvPr/>
        </p:nvSpPr>
        <p:spPr>
          <a:xfrm>
            <a:off x="53193" y="2011456"/>
            <a:ext cx="2236465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Potential temperature</a:t>
            </a:r>
            <a:endParaRPr kumimoji="1" lang="ja-JP" altLang="en-US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51A374B-34C6-4745-9605-785580C6C3A4}"/>
              </a:ext>
            </a:extLst>
          </p:cNvPr>
          <p:cNvSpPr txBox="1"/>
          <p:nvPr/>
        </p:nvSpPr>
        <p:spPr>
          <a:xfrm>
            <a:off x="3209264" y="2010234"/>
            <a:ext cx="1406628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Water vapor</a:t>
            </a:r>
            <a:endParaRPr kumimoji="1"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2D7D2F0-5118-4945-AD30-4656DD44919A}"/>
              </a:ext>
            </a:extLst>
          </p:cNvPr>
          <p:cNvSpPr txBox="1"/>
          <p:nvPr/>
        </p:nvSpPr>
        <p:spPr>
          <a:xfrm>
            <a:off x="6246279" y="2012136"/>
            <a:ext cx="1402983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Cloud water</a:t>
            </a:r>
            <a:endParaRPr kumimoji="1" lang="ja-JP" altLang="en-US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4C96E06-0934-4C55-B7DA-ECE3F9BC8037}"/>
              </a:ext>
            </a:extLst>
          </p:cNvPr>
          <p:cNvSpPr txBox="1"/>
          <p:nvPr/>
        </p:nvSpPr>
        <p:spPr>
          <a:xfrm>
            <a:off x="9403132" y="2011456"/>
            <a:ext cx="1130756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Rainwater</a:t>
            </a:r>
            <a:endParaRPr kumimoji="1" lang="ja-JP" altLang="en-US" dirty="0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F380222D-B133-4A16-B971-BF63C6C9BBFA}"/>
              </a:ext>
            </a:extLst>
          </p:cNvPr>
          <p:cNvGrpSpPr/>
          <p:nvPr/>
        </p:nvGrpSpPr>
        <p:grpSpPr>
          <a:xfrm>
            <a:off x="9482407" y="-2261846"/>
            <a:ext cx="3056918" cy="4320000"/>
            <a:chOff x="9482407" y="-2261846"/>
            <a:chExt cx="3056918" cy="4320000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F8D513A5-1525-40E6-909B-31D2CFC64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82407" y="-2261846"/>
              <a:ext cx="3056918" cy="4320000"/>
            </a:xfrm>
            <a:prstGeom prst="rect">
              <a:avLst/>
            </a:prstGeom>
          </p:spPr>
        </p:pic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84BAD13B-2DEB-449A-9914-899655CA7700}"/>
                </a:ext>
              </a:extLst>
            </p:cNvPr>
            <p:cNvSpPr/>
            <p:nvPr/>
          </p:nvSpPr>
          <p:spPr>
            <a:xfrm>
              <a:off x="10422709" y="899836"/>
              <a:ext cx="166737" cy="454738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100BCD32-BDBF-4CB5-827E-987C4E262F04}"/>
              </a:ext>
            </a:extLst>
          </p:cNvPr>
          <p:cNvGrpSpPr/>
          <p:nvPr/>
        </p:nvGrpSpPr>
        <p:grpSpPr>
          <a:xfrm>
            <a:off x="6652365" y="-2274562"/>
            <a:ext cx="3056918" cy="4320000"/>
            <a:chOff x="6608821" y="-2274562"/>
            <a:chExt cx="3056918" cy="4320000"/>
          </a:xfrm>
        </p:grpSpPr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2422F182-12BA-450F-B2B2-6659C757B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8821" y="-2274562"/>
              <a:ext cx="3056918" cy="4320000"/>
            </a:xfrm>
            <a:prstGeom prst="rect">
              <a:avLst/>
            </a:prstGeom>
          </p:spPr>
        </p:pic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BE502B5A-ACCD-418D-8933-1D6460AABDBB}"/>
                </a:ext>
              </a:extLst>
            </p:cNvPr>
            <p:cNvSpPr/>
            <p:nvPr/>
          </p:nvSpPr>
          <p:spPr>
            <a:xfrm>
              <a:off x="7558594" y="899836"/>
              <a:ext cx="166737" cy="454738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56CFF936-ED4D-4395-A2CB-087F72E0CD5E}"/>
              </a:ext>
            </a:extLst>
          </p:cNvPr>
          <p:cNvGrpSpPr/>
          <p:nvPr/>
        </p:nvGrpSpPr>
        <p:grpSpPr>
          <a:xfrm>
            <a:off x="281248" y="-2252790"/>
            <a:ext cx="3056918" cy="4320000"/>
            <a:chOff x="281248" y="-2252790"/>
            <a:chExt cx="3056918" cy="4320000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FEAAEA9C-B964-4636-8406-32432D56C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48" y="-2252790"/>
              <a:ext cx="3056918" cy="4320000"/>
            </a:xfrm>
            <a:prstGeom prst="rect">
              <a:avLst/>
            </a:prstGeom>
          </p:spPr>
        </p:pic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10D6F62C-F7C6-4DA1-8F1C-1A8224250170}"/>
                </a:ext>
              </a:extLst>
            </p:cNvPr>
            <p:cNvSpPr/>
            <p:nvPr/>
          </p:nvSpPr>
          <p:spPr>
            <a:xfrm>
              <a:off x="1218195" y="903236"/>
              <a:ext cx="166737" cy="454738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891460C0-C1E0-4D51-B5F1-42ABE058972E}"/>
              </a:ext>
            </a:extLst>
          </p:cNvPr>
          <p:cNvGrpSpPr/>
          <p:nvPr/>
        </p:nvGrpSpPr>
        <p:grpSpPr>
          <a:xfrm>
            <a:off x="3475778" y="-2277108"/>
            <a:ext cx="3056918" cy="4320000"/>
            <a:chOff x="3475778" y="-2277108"/>
            <a:chExt cx="3056918" cy="4320000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EA06F19C-11EE-4517-9256-27E4098435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778" y="-2277108"/>
              <a:ext cx="3056918" cy="4320000"/>
            </a:xfrm>
            <a:prstGeom prst="rect">
              <a:avLst/>
            </a:prstGeom>
          </p:spPr>
        </p:pic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E266DFB6-CF21-42AD-AAA9-AD8F675EB935}"/>
                </a:ext>
              </a:extLst>
            </p:cNvPr>
            <p:cNvSpPr/>
            <p:nvPr/>
          </p:nvSpPr>
          <p:spPr>
            <a:xfrm>
              <a:off x="4419018" y="893694"/>
              <a:ext cx="166737" cy="454738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1E1B5E8-A0A4-429C-A971-7548D746A8FD}"/>
              </a:ext>
            </a:extLst>
          </p:cNvPr>
          <p:cNvSpPr txBox="1"/>
          <p:nvPr/>
        </p:nvSpPr>
        <p:spPr>
          <a:xfrm>
            <a:off x="11296358" y="2075958"/>
            <a:ext cx="879876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HGｺﾞｼｯｸE" panose="020B0909000000000000" pitchFamily="49" charset="-128"/>
                <a:cs typeface="+mn-cs"/>
              </a:rPr>
              <a:t>2820m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HGｺﾞｼｯｸE" panose="020B0909000000000000" pitchFamily="49" charset="-128"/>
              <a:cs typeface="+mn-cs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D2757BDB-85DA-4070-A81C-37869337D565}"/>
              </a:ext>
            </a:extLst>
          </p:cNvPr>
          <p:cNvSpPr txBox="1"/>
          <p:nvPr/>
        </p:nvSpPr>
        <p:spPr>
          <a:xfrm>
            <a:off x="5596701" y="1232139"/>
            <a:ext cx="1292011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30 min</a:t>
            </a:r>
          </a:p>
          <a:p>
            <a:r>
              <a:rPr kumimoji="1" lang="en-US" altLang="ja-JP" sz="2000" dirty="0"/>
              <a:t>Cloud </a:t>
            </a:r>
            <a:r>
              <a:rPr kumimoji="1" lang="en-US" altLang="ja-JP" sz="2000" dirty="0" err="1"/>
              <a:t>init</a:t>
            </a:r>
            <a:endParaRPr kumimoji="1" lang="ja-JP" altLang="en-US" sz="2000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14FEABA3-169F-40B2-9EE9-B84D95EEBCAE}"/>
              </a:ext>
            </a:extLst>
          </p:cNvPr>
          <p:cNvSpPr txBox="1"/>
          <p:nvPr/>
        </p:nvSpPr>
        <p:spPr>
          <a:xfrm>
            <a:off x="3203815" y="2523290"/>
            <a:ext cx="2824154" cy="1200329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Spiky and/or multi-modal PDFs are seen.</a:t>
            </a:r>
          </a:p>
          <a:p>
            <a:r>
              <a:rPr kumimoji="1" lang="en-US" altLang="ja-JP" sz="2400" dirty="0"/>
              <a:t>=&gt; Saturated</a:t>
            </a:r>
            <a:endParaRPr kumimoji="1" lang="ja-JP" altLang="en-US" sz="2400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4F489020-AA4F-4538-890A-FB228929D5B1}"/>
              </a:ext>
            </a:extLst>
          </p:cNvPr>
          <p:cNvSpPr txBox="1"/>
          <p:nvPr/>
        </p:nvSpPr>
        <p:spPr>
          <a:xfrm>
            <a:off x="6532695" y="5641272"/>
            <a:ext cx="4126340" cy="461665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PDFs of cloud</a:t>
            </a:r>
            <a:r>
              <a:rPr kumimoji="1" lang="ja-JP" altLang="en-US" sz="2400" dirty="0"/>
              <a:t> </a:t>
            </a:r>
            <a:r>
              <a:rPr kumimoji="1" lang="en-US" altLang="ja-JP" sz="2400" dirty="0"/>
              <a:t>water show CI.</a:t>
            </a:r>
            <a:endParaRPr kumimoji="1" lang="ja-JP" altLang="en-US" sz="2400" dirty="0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2488D4A-9DBC-4083-91C6-57C78BE8F27E}"/>
              </a:ext>
            </a:extLst>
          </p:cNvPr>
          <p:cNvSpPr/>
          <p:nvPr/>
        </p:nvSpPr>
        <p:spPr>
          <a:xfrm>
            <a:off x="7256679" y="3262579"/>
            <a:ext cx="885139" cy="204094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987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8" grpId="0" animBg="1"/>
      <p:bldP spid="29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C6C35EED-FCC2-47C4-B511-61721B5743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7072"/>
            <a:ext cx="12192000" cy="42672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A73F734-EB4A-44B0-B7B3-DEA4F3F96B05}"/>
              </a:ext>
            </a:extLst>
          </p:cNvPr>
          <p:cNvSpPr/>
          <p:nvPr/>
        </p:nvSpPr>
        <p:spPr>
          <a:xfrm>
            <a:off x="3114392" y="2527072"/>
            <a:ext cx="2981608" cy="4267200"/>
          </a:xfrm>
          <a:prstGeom prst="rect">
            <a:avLst/>
          </a:prstGeom>
          <a:solidFill>
            <a:schemeClr val="accent1">
              <a:lumMod val="20000"/>
              <a:lumOff val="8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5C8BBF5-3BB3-4361-80F0-800AE9371C6B}"/>
              </a:ext>
            </a:extLst>
          </p:cNvPr>
          <p:cNvSpPr/>
          <p:nvPr/>
        </p:nvSpPr>
        <p:spPr>
          <a:xfrm>
            <a:off x="9210392" y="2527072"/>
            <a:ext cx="2981608" cy="4267200"/>
          </a:xfrm>
          <a:prstGeom prst="rect">
            <a:avLst/>
          </a:prstGeom>
          <a:solidFill>
            <a:schemeClr val="accent1">
              <a:lumMod val="20000"/>
              <a:lumOff val="8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BE8573F-2A4A-476C-85A6-66E837947640}"/>
              </a:ext>
            </a:extLst>
          </p:cNvPr>
          <p:cNvSpPr txBox="1"/>
          <p:nvPr/>
        </p:nvSpPr>
        <p:spPr>
          <a:xfrm>
            <a:off x="53193" y="2024294"/>
            <a:ext cx="2236465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Potential temperature</a:t>
            </a:r>
            <a:endParaRPr kumimoji="1" lang="ja-JP" altLang="en-US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0008DF6-7A1B-496B-8DC6-161FD5694EAC}"/>
              </a:ext>
            </a:extLst>
          </p:cNvPr>
          <p:cNvSpPr txBox="1"/>
          <p:nvPr/>
        </p:nvSpPr>
        <p:spPr>
          <a:xfrm>
            <a:off x="3209264" y="2023072"/>
            <a:ext cx="1406628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Water vapor</a:t>
            </a:r>
            <a:endParaRPr kumimoji="1"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E4F24FC-2E00-41BD-B3C2-6C06315C7BBC}"/>
              </a:ext>
            </a:extLst>
          </p:cNvPr>
          <p:cNvSpPr txBox="1"/>
          <p:nvPr/>
        </p:nvSpPr>
        <p:spPr>
          <a:xfrm>
            <a:off x="6246279" y="2024974"/>
            <a:ext cx="1402983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Cloud water</a:t>
            </a:r>
            <a:endParaRPr kumimoji="1" lang="ja-JP" altLang="en-US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DB153CF-CA40-422C-BF3E-231AAFC42A81}"/>
              </a:ext>
            </a:extLst>
          </p:cNvPr>
          <p:cNvSpPr txBox="1"/>
          <p:nvPr/>
        </p:nvSpPr>
        <p:spPr>
          <a:xfrm>
            <a:off x="9403132" y="2024294"/>
            <a:ext cx="1130756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Rainwater</a:t>
            </a:r>
            <a:endParaRPr kumimoji="1" lang="ja-JP" altLang="en-US" dirty="0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973CF0BC-186C-4519-A860-2C59E5BA7399}"/>
              </a:ext>
            </a:extLst>
          </p:cNvPr>
          <p:cNvGrpSpPr/>
          <p:nvPr/>
        </p:nvGrpSpPr>
        <p:grpSpPr>
          <a:xfrm>
            <a:off x="9482407" y="-2281619"/>
            <a:ext cx="3056918" cy="4320000"/>
            <a:chOff x="9482407" y="-2281619"/>
            <a:chExt cx="3056918" cy="4320000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5EC829AF-433D-454B-B416-0FF376074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82407" y="-2281619"/>
              <a:ext cx="3056918" cy="4320000"/>
            </a:xfrm>
            <a:prstGeom prst="rect">
              <a:avLst/>
            </a:prstGeom>
          </p:spPr>
        </p:pic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D18F0C53-3F7E-431F-A47D-1C50F76067A9}"/>
                </a:ext>
              </a:extLst>
            </p:cNvPr>
            <p:cNvSpPr/>
            <p:nvPr/>
          </p:nvSpPr>
          <p:spPr>
            <a:xfrm>
              <a:off x="10422709" y="899836"/>
              <a:ext cx="166737" cy="454738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B0240C9C-B05E-47EF-AAFD-2786E3854DE4}"/>
              </a:ext>
            </a:extLst>
          </p:cNvPr>
          <p:cNvGrpSpPr/>
          <p:nvPr/>
        </p:nvGrpSpPr>
        <p:grpSpPr>
          <a:xfrm>
            <a:off x="6608821" y="-2257768"/>
            <a:ext cx="3056918" cy="4320000"/>
            <a:chOff x="6608821" y="-2257768"/>
            <a:chExt cx="3056918" cy="4320000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DDFEBF25-B27D-43D4-B027-62E3EA380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8821" y="-2257768"/>
              <a:ext cx="3056918" cy="4320000"/>
            </a:xfrm>
            <a:prstGeom prst="rect">
              <a:avLst/>
            </a:prstGeom>
          </p:spPr>
        </p:pic>
        <p:sp>
          <p:nvSpPr>
            <p:cNvPr id="24" name="正方形/長方形 23">
              <a:extLst>
                <a:ext uri="{FF2B5EF4-FFF2-40B4-BE49-F238E27FC236}">
                  <a16:creationId xmlns:a16="http://schemas.microsoft.com/office/drawing/2014/main" id="{ECD0875B-0907-4E37-A3E3-3498CDD4365B}"/>
                </a:ext>
              </a:extLst>
            </p:cNvPr>
            <p:cNvSpPr/>
            <p:nvPr/>
          </p:nvSpPr>
          <p:spPr>
            <a:xfrm>
              <a:off x="7558594" y="899836"/>
              <a:ext cx="166737" cy="454738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1471838D-38C7-4F8A-BAC3-A2CE54B64BFA}"/>
              </a:ext>
            </a:extLst>
          </p:cNvPr>
          <p:cNvGrpSpPr/>
          <p:nvPr/>
        </p:nvGrpSpPr>
        <p:grpSpPr>
          <a:xfrm>
            <a:off x="280487" y="-2248744"/>
            <a:ext cx="3056918" cy="4320000"/>
            <a:chOff x="280487" y="-2248744"/>
            <a:chExt cx="3056918" cy="4320000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0E6A75B9-9D7F-41F6-A039-81FEC1912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487" y="-2248744"/>
              <a:ext cx="3056918" cy="4320000"/>
            </a:xfrm>
            <a:prstGeom prst="rect">
              <a:avLst/>
            </a:prstGeom>
          </p:spPr>
        </p:pic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A8621AC0-20C9-47A7-B047-7ED5B9917373}"/>
                </a:ext>
              </a:extLst>
            </p:cNvPr>
            <p:cNvSpPr/>
            <p:nvPr/>
          </p:nvSpPr>
          <p:spPr>
            <a:xfrm>
              <a:off x="1218195" y="903236"/>
              <a:ext cx="166737" cy="454738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85449CE1-1617-4F7B-9CF4-E035D287D68F}"/>
              </a:ext>
            </a:extLst>
          </p:cNvPr>
          <p:cNvGrpSpPr/>
          <p:nvPr/>
        </p:nvGrpSpPr>
        <p:grpSpPr>
          <a:xfrm>
            <a:off x="3477521" y="-2286042"/>
            <a:ext cx="3056918" cy="4320000"/>
            <a:chOff x="3477521" y="-2286042"/>
            <a:chExt cx="3056918" cy="4320000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14713A2E-F5CD-4931-B963-CADD221301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7521" y="-2286042"/>
              <a:ext cx="3056918" cy="4320000"/>
            </a:xfrm>
            <a:prstGeom prst="rect">
              <a:avLst/>
            </a:prstGeom>
          </p:spPr>
        </p:pic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7C06D1B3-6554-41FC-9351-5CB272F76250}"/>
                </a:ext>
              </a:extLst>
            </p:cNvPr>
            <p:cNvSpPr/>
            <p:nvPr/>
          </p:nvSpPr>
          <p:spPr>
            <a:xfrm>
              <a:off x="4419018" y="893694"/>
              <a:ext cx="166737" cy="454738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08ED35FF-4686-4D1C-9159-93D30AB0F688}"/>
              </a:ext>
            </a:extLst>
          </p:cNvPr>
          <p:cNvSpPr txBox="1"/>
          <p:nvPr/>
        </p:nvSpPr>
        <p:spPr>
          <a:xfrm>
            <a:off x="11296358" y="2075958"/>
            <a:ext cx="879876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HGｺﾞｼｯｸE" panose="020B0909000000000000" pitchFamily="49" charset="-128"/>
                <a:cs typeface="+mn-cs"/>
              </a:rPr>
              <a:t>2820m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HGｺﾞｼｯｸE" panose="020B0909000000000000" pitchFamily="49" charset="-128"/>
              <a:cs typeface="+mn-cs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650EC0B2-F3A9-40A0-A959-823EC1CACDD0}"/>
              </a:ext>
            </a:extLst>
          </p:cNvPr>
          <p:cNvSpPr txBox="1"/>
          <p:nvPr/>
        </p:nvSpPr>
        <p:spPr>
          <a:xfrm>
            <a:off x="5565665" y="1232139"/>
            <a:ext cx="1331315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40 min</a:t>
            </a:r>
          </a:p>
          <a:p>
            <a:r>
              <a:rPr kumimoji="1" lang="en-US" altLang="ja-JP" sz="2000" dirty="0"/>
              <a:t>Rain starts</a:t>
            </a:r>
            <a:endParaRPr kumimoji="1" lang="ja-JP" altLang="en-US" sz="2000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EF18ECDA-15D3-4411-B85E-FA03B8AAC03F}"/>
              </a:ext>
            </a:extLst>
          </p:cNvPr>
          <p:cNvSpPr txBox="1"/>
          <p:nvPr/>
        </p:nvSpPr>
        <p:spPr>
          <a:xfrm>
            <a:off x="9367846" y="4888021"/>
            <a:ext cx="2824154" cy="461665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Rainwater generated</a:t>
            </a:r>
            <a:endParaRPr kumimoji="1" lang="ja-JP" altLang="en-US" sz="2400" dirty="0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66E98A98-07FE-4C5E-9725-FBD5EA9D9386}"/>
              </a:ext>
            </a:extLst>
          </p:cNvPr>
          <p:cNvSpPr/>
          <p:nvPr/>
        </p:nvSpPr>
        <p:spPr>
          <a:xfrm>
            <a:off x="7256679" y="2550923"/>
            <a:ext cx="885139" cy="2752597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3ED54C28-83C4-4518-8CB2-EF9387EE336F}"/>
              </a:ext>
            </a:extLst>
          </p:cNvPr>
          <p:cNvSpPr/>
          <p:nvPr/>
        </p:nvSpPr>
        <p:spPr>
          <a:xfrm>
            <a:off x="8233535" y="3920947"/>
            <a:ext cx="885139" cy="138257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2ADF263F-7209-4C65-9573-F4B75D7354B6}"/>
              </a:ext>
            </a:extLst>
          </p:cNvPr>
          <p:cNvSpPr/>
          <p:nvPr/>
        </p:nvSpPr>
        <p:spPr>
          <a:xfrm>
            <a:off x="10314470" y="3920946"/>
            <a:ext cx="885139" cy="68031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A3F2AA31-79F9-41C5-A7E7-E2ABE3F165BE}"/>
              </a:ext>
            </a:extLst>
          </p:cNvPr>
          <p:cNvSpPr/>
          <p:nvPr/>
        </p:nvSpPr>
        <p:spPr>
          <a:xfrm>
            <a:off x="10380782" y="949811"/>
            <a:ext cx="250590" cy="2372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8FC8E321-CC2B-4B1B-A000-3472EC2F7146}"/>
              </a:ext>
            </a:extLst>
          </p:cNvPr>
          <p:cNvCxnSpPr>
            <a:cxnSpLocks/>
            <a:stCxn id="31" idx="0"/>
          </p:cNvCxnSpPr>
          <p:nvPr/>
        </p:nvCxnSpPr>
        <p:spPr>
          <a:xfrm flipH="1" flipV="1">
            <a:off x="10533888" y="1187084"/>
            <a:ext cx="223152" cy="273386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E527BE28-472E-4444-8F21-D9677FE73389}"/>
              </a:ext>
            </a:extLst>
          </p:cNvPr>
          <p:cNvSpPr txBox="1"/>
          <p:nvPr/>
        </p:nvSpPr>
        <p:spPr>
          <a:xfrm>
            <a:off x="6549556" y="5431468"/>
            <a:ext cx="2824154" cy="830997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PDFs of cloud water shift to rich water. 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23915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8" grpId="0" animBg="1"/>
      <p:bldP spid="29" grpId="0" animBg="1"/>
      <p:bldP spid="30" grpId="0" animBg="1"/>
      <p:bldP spid="31" grpId="0" animBg="1"/>
      <p:bldP spid="20" grpId="0" animBg="1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F73AEA1-B6A2-430D-951B-8F4BDDA71C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66" y="2498526"/>
            <a:ext cx="12192000" cy="42672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751507A-F6B0-42B1-91BD-EB293CBFE816}"/>
              </a:ext>
            </a:extLst>
          </p:cNvPr>
          <p:cNvSpPr txBox="1"/>
          <p:nvPr/>
        </p:nvSpPr>
        <p:spPr>
          <a:xfrm>
            <a:off x="11296358" y="2075958"/>
            <a:ext cx="879876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HGｺﾞｼｯｸE" panose="020B0909000000000000" pitchFamily="49" charset="-128"/>
                <a:cs typeface="+mn-cs"/>
              </a:rPr>
              <a:t>2820m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HGｺﾞｼｯｸE" panose="020B0909000000000000" pitchFamily="49" charset="-128"/>
              <a:cs typeface="+mn-cs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A73F734-EB4A-44B0-B7B3-DEA4F3F96B05}"/>
              </a:ext>
            </a:extLst>
          </p:cNvPr>
          <p:cNvSpPr/>
          <p:nvPr/>
        </p:nvSpPr>
        <p:spPr>
          <a:xfrm>
            <a:off x="3107093" y="2516682"/>
            <a:ext cx="2981608" cy="4267200"/>
          </a:xfrm>
          <a:prstGeom prst="rect">
            <a:avLst/>
          </a:prstGeom>
          <a:solidFill>
            <a:schemeClr val="accent1">
              <a:lumMod val="20000"/>
              <a:lumOff val="8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HGｺﾞｼｯｸE" panose="020B0909000000000000" pitchFamily="49" charset="-128"/>
              <a:cs typeface="+mn-cs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5C8BBF5-3BB3-4361-80F0-800AE9371C6B}"/>
              </a:ext>
            </a:extLst>
          </p:cNvPr>
          <p:cNvSpPr/>
          <p:nvPr/>
        </p:nvSpPr>
        <p:spPr>
          <a:xfrm>
            <a:off x="9203093" y="2516682"/>
            <a:ext cx="2981608" cy="4267200"/>
          </a:xfrm>
          <a:prstGeom prst="rect">
            <a:avLst/>
          </a:prstGeom>
          <a:solidFill>
            <a:schemeClr val="accent1">
              <a:lumMod val="20000"/>
              <a:lumOff val="8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HGｺﾞｼｯｸE" panose="020B0909000000000000" pitchFamily="49" charset="-128"/>
              <a:cs typeface="+mn-cs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BE8573F-2A4A-476C-85A6-66E837947640}"/>
              </a:ext>
            </a:extLst>
          </p:cNvPr>
          <p:cNvSpPr txBox="1"/>
          <p:nvPr/>
        </p:nvSpPr>
        <p:spPr>
          <a:xfrm>
            <a:off x="45894" y="2013904"/>
            <a:ext cx="2236465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HGｺﾞｼｯｸE" panose="020B0909000000000000" pitchFamily="49" charset="-128"/>
                <a:cs typeface="+mn-cs"/>
              </a:rPr>
              <a:t>Potential temperature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HGｺﾞｼｯｸE" panose="020B0909000000000000" pitchFamily="49" charset="-128"/>
              <a:cs typeface="+mn-cs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0008DF6-7A1B-496B-8DC6-161FD5694EAC}"/>
              </a:ext>
            </a:extLst>
          </p:cNvPr>
          <p:cNvSpPr txBox="1"/>
          <p:nvPr/>
        </p:nvSpPr>
        <p:spPr>
          <a:xfrm>
            <a:off x="3201965" y="2012682"/>
            <a:ext cx="1406628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HGｺﾞｼｯｸE" panose="020B0909000000000000" pitchFamily="49" charset="-128"/>
                <a:cs typeface="+mn-cs"/>
              </a:rPr>
              <a:t>Water vapor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HGｺﾞｼｯｸE" panose="020B0909000000000000" pitchFamily="49" charset="-128"/>
              <a:cs typeface="+mn-cs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E4F24FC-2E00-41BD-B3C2-6C06315C7BBC}"/>
              </a:ext>
            </a:extLst>
          </p:cNvPr>
          <p:cNvSpPr txBox="1"/>
          <p:nvPr/>
        </p:nvSpPr>
        <p:spPr>
          <a:xfrm>
            <a:off x="6238980" y="2014584"/>
            <a:ext cx="1402983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HGｺﾞｼｯｸE" panose="020B0909000000000000" pitchFamily="49" charset="-128"/>
                <a:cs typeface="+mn-cs"/>
              </a:rPr>
              <a:t>Cloud water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HGｺﾞｼｯｸE" panose="020B0909000000000000" pitchFamily="49" charset="-128"/>
              <a:cs typeface="+mn-cs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DB153CF-CA40-422C-BF3E-231AAFC42A81}"/>
              </a:ext>
            </a:extLst>
          </p:cNvPr>
          <p:cNvSpPr txBox="1"/>
          <p:nvPr/>
        </p:nvSpPr>
        <p:spPr>
          <a:xfrm>
            <a:off x="9395833" y="2013904"/>
            <a:ext cx="1130756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HGｺﾞｼｯｸE" panose="020B0909000000000000" pitchFamily="49" charset="-128"/>
                <a:cs typeface="+mn-cs"/>
              </a:rPr>
              <a:t>Rainwater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HGｺﾞｼｯｸE" panose="020B0909000000000000" pitchFamily="49" charset="-128"/>
              <a:cs typeface="+mn-cs"/>
            </a:endParaRP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60332BCB-6458-4EE1-9D21-A5EA7D3B7682}"/>
              </a:ext>
            </a:extLst>
          </p:cNvPr>
          <p:cNvGrpSpPr/>
          <p:nvPr/>
        </p:nvGrpSpPr>
        <p:grpSpPr>
          <a:xfrm>
            <a:off x="9475856" y="-2244042"/>
            <a:ext cx="3056918" cy="4320000"/>
            <a:chOff x="9475856" y="-2244042"/>
            <a:chExt cx="3056918" cy="4320000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9A2A77ED-702C-43D6-B561-44B5268075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5856" y="-2244042"/>
              <a:ext cx="3056918" cy="4320000"/>
            </a:xfrm>
            <a:prstGeom prst="rect">
              <a:avLst/>
            </a:prstGeom>
          </p:spPr>
        </p:pic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C932E36B-E8BB-4E18-9191-4B914C093027}"/>
                </a:ext>
              </a:extLst>
            </p:cNvPr>
            <p:cNvSpPr/>
            <p:nvPr/>
          </p:nvSpPr>
          <p:spPr>
            <a:xfrm>
              <a:off x="10422709" y="899836"/>
              <a:ext cx="166737" cy="454738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CC61CC1C-7A10-4F45-8A49-9F805C6937F2}"/>
              </a:ext>
            </a:extLst>
          </p:cNvPr>
          <p:cNvGrpSpPr/>
          <p:nvPr/>
        </p:nvGrpSpPr>
        <p:grpSpPr>
          <a:xfrm>
            <a:off x="6623425" y="-2275069"/>
            <a:ext cx="3056918" cy="4320000"/>
            <a:chOff x="6623425" y="-2275069"/>
            <a:chExt cx="3056918" cy="4320000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765D1C36-B116-4028-A185-5451BA56E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3425" y="-2275069"/>
              <a:ext cx="3056918" cy="4320000"/>
            </a:xfrm>
            <a:prstGeom prst="rect">
              <a:avLst/>
            </a:prstGeom>
          </p:spPr>
        </p:pic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E3B122E4-C903-4E89-AA4B-ED4DE5FB4C54}"/>
                </a:ext>
              </a:extLst>
            </p:cNvPr>
            <p:cNvSpPr/>
            <p:nvPr/>
          </p:nvSpPr>
          <p:spPr>
            <a:xfrm>
              <a:off x="7558594" y="899836"/>
              <a:ext cx="166737" cy="454738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8E9C6BAE-8CDA-4B27-9AC9-18F1B71B040B}"/>
              </a:ext>
            </a:extLst>
          </p:cNvPr>
          <p:cNvGrpSpPr/>
          <p:nvPr/>
        </p:nvGrpSpPr>
        <p:grpSpPr>
          <a:xfrm>
            <a:off x="279235" y="-2254928"/>
            <a:ext cx="3056918" cy="4320000"/>
            <a:chOff x="279235" y="-2254928"/>
            <a:chExt cx="3056918" cy="4320000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0671CF68-2036-43D5-B9FC-B96948504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235" y="-2254928"/>
              <a:ext cx="3056918" cy="4320000"/>
            </a:xfrm>
            <a:prstGeom prst="rect">
              <a:avLst/>
            </a:prstGeom>
          </p:spPr>
        </p:pic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84F53C27-A57B-4618-B805-BA4A1AED9C66}"/>
                </a:ext>
              </a:extLst>
            </p:cNvPr>
            <p:cNvSpPr/>
            <p:nvPr/>
          </p:nvSpPr>
          <p:spPr>
            <a:xfrm>
              <a:off x="1218195" y="903236"/>
              <a:ext cx="166737" cy="454738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88C20180-A55E-44F8-8ECB-58C98514CDF3}"/>
              </a:ext>
            </a:extLst>
          </p:cNvPr>
          <p:cNvGrpSpPr/>
          <p:nvPr/>
        </p:nvGrpSpPr>
        <p:grpSpPr>
          <a:xfrm>
            <a:off x="3465238" y="-2260158"/>
            <a:ext cx="3056918" cy="4320000"/>
            <a:chOff x="3465238" y="-2260158"/>
            <a:chExt cx="3056918" cy="4320000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DA09885B-3736-4F66-A622-9563E1B62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5238" y="-2260158"/>
              <a:ext cx="3056918" cy="4320000"/>
            </a:xfrm>
            <a:prstGeom prst="rect">
              <a:avLst/>
            </a:prstGeom>
          </p:spPr>
        </p:pic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C7374D5-FB78-435D-8210-66B5362246A2}"/>
                </a:ext>
              </a:extLst>
            </p:cNvPr>
            <p:cNvSpPr/>
            <p:nvPr/>
          </p:nvSpPr>
          <p:spPr>
            <a:xfrm>
              <a:off x="4419018" y="893694"/>
              <a:ext cx="166737" cy="454738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AB53512-3AA5-44A9-B417-EBB76EA198AB}"/>
              </a:ext>
            </a:extLst>
          </p:cNvPr>
          <p:cNvSpPr txBox="1"/>
          <p:nvPr/>
        </p:nvSpPr>
        <p:spPr>
          <a:xfrm>
            <a:off x="5615266" y="1232139"/>
            <a:ext cx="1280834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50 min</a:t>
            </a:r>
          </a:p>
          <a:p>
            <a:r>
              <a:rPr kumimoji="1" lang="en-US" altLang="ja-JP" sz="2000" dirty="0"/>
              <a:t>Develop</a:t>
            </a:r>
            <a:endParaRPr kumimoji="1" lang="ja-JP" altLang="en-US" sz="2000" dirty="0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C861960F-7F92-41B1-B553-5673BE06C542}"/>
              </a:ext>
            </a:extLst>
          </p:cNvPr>
          <p:cNvSpPr/>
          <p:nvPr/>
        </p:nvSpPr>
        <p:spPr>
          <a:xfrm>
            <a:off x="10251327" y="2529553"/>
            <a:ext cx="885139" cy="1310927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270C63D-336B-42C2-A7CD-2F19D31206A4}"/>
              </a:ext>
            </a:extLst>
          </p:cNvPr>
          <p:cNvSpPr txBox="1"/>
          <p:nvPr/>
        </p:nvSpPr>
        <p:spPr>
          <a:xfrm>
            <a:off x="9475856" y="4050371"/>
            <a:ext cx="2338426" cy="461665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Move northward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68475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5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DC47DF8-89C3-47B6-BD0F-03E141BC1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9536" y="308910"/>
            <a:ext cx="7729728" cy="1188720"/>
          </a:xfrm>
        </p:spPr>
        <p:txBody>
          <a:bodyPr/>
          <a:lstStyle/>
          <a:p>
            <a:r>
              <a:rPr kumimoji="1" lang="en-US" altLang="ja-JP" dirty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2A82F33-C37E-44A1-B7B0-DA9B44C8F5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3313" y="1640114"/>
            <a:ext cx="9582542" cy="4313382"/>
          </a:xfrm>
        </p:spPr>
        <p:txBody>
          <a:bodyPr>
            <a:normAutofit fontScale="92500"/>
          </a:bodyPr>
          <a:lstStyle/>
          <a:p>
            <a:r>
              <a:rPr kumimoji="1" lang="en-US" altLang="ja-JP" sz="2400" dirty="0"/>
              <a:t>To investigate predictability on </a:t>
            </a:r>
            <a:r>
              <a:rPr kumimoji="1" lang="en-US" altLang="ja-JP" sz="2400" dirty="0" err="1"/>
              <a:t>Cb</a:t>
            </a:r>
            <a:r>
              <a:rPr kumimoji="1" lang="en-US" altLang="ja-JP" sz="2400" dirty="0"/>
              <a:t> and/or thunderstorms, we need nonlinear and non-Gaussian DA ensemble system.</a:t>
            </a:r>
          </a:p>
          <a:p>
            <a:r>
              <a:rPr kumimoji="1" lang="en-US" altLang="ja-JP" sz="2400" dirty="0"/>
              <a:t>A particle filter with JMANHM </a:t>
            </a:r>
            <a:r>
              <a:rPr kumimoji="1" lang="ja-JP" altLang="en-US" sz="2400" dirty="0"/>
              <a:t>（</a:t>
            </a:r>
            <a:r>
              <a:rPr kumimoji="1" lang="en-US" altLang="ja-JP" sz="2400" dirty="0">
                <a:solidFill>
                  <a:srgbClr val="FF0000"/>
                </a:solidFill>
              </a:rPr>
              <a:t>NHM-PF</a:t>
            </a:r>
            <a:r>
              <a:rPr kumimoji="1" lang="en-US" altLang="ja-JP" sz="2400" dirty="0"/>
              <a:t>)</a:t>
            </a:r>
            <a:r>
              <a:rPr lang="ja-JP" altLang="en-US" sz="2400" dirty="0"/>
              <a:t> </a:t>
            </a:r>
            <a:r>
              <a:rPr kumimoji="1" lang="en-US" altLang="ja-JP" sz="2400" dirty="0"/>
              <a:t>has been developed.</a:t>
            </a:r>
          </a:p>
          <a:p>
            <a:r>
              <a:rPr kumimoji="1" lang="en-US" altLang="ja-JP" sz="2400" dirty="0"/>
              <a:t>Horizontal resolution of NHM-PF is 2-km and advanced obs. operators for NHM-4DVAR are implemented.</a:t>
            </a:r>
          </a:p>
          <a:p>
            <a:r>
              <a:rPr kumimoji="1" lang="en-US" altLang="ja-JP" sz="2400" dirty="0"/>
              <a:t>Additive inflation and parameter (model switch) ensemble were applied in OSSE.</a:t>
            </a:r>
          </a:p>
          <a:p>
            <a:r>
              <a:rPr kumimoji="1" lang="en-US" altLang="ja-JP" sz="2400" dirty="0">
                <a:solidFill>
                  <a:srgbClr val="FF0000"/>
                </a:solidFill>
              </a:rPr>
              <a:t>NHM-PF was successfully performed</a:t>
            </a:r>
            <a:r>
              <a:rPr kumimoji="1" lang="en-US" altLang="ja-JP" sz="2400" dirty="0">
                <a:solidFill>
                  <a:srgbClr val="0070C0"/>
                </a:solidFill>
              </a:rPr>
              <a:t> with 1,000 particles </a:t>
            </a:r>
            <a:r>
              <a:rPr kumimoji="1" lang="en-US" altLang="ja-JP" sz="2400" dirty="0">
                <a:solidFill>
                  <a:schemeClr val="tx1"/>
                </a:solidFill>
              </a:rPr>
              <a:t>for 90 min</a:t>
            </a:r>
            <a:r>
              <a:rPr kumimoji="1" lang="en-US" altLang="ja-JP" sz="2400" dirty="0"/>
              <a:t>:  RMSEs and spread reduced, and the thunderstorm in the model was enhanced.</a:t>
            </a:r>
          </a:p>
          <a:p>
            <a:r>
              <a:rPr kumimoji="1" lang="en-US" altLang="ja-JP" sz="2400" dirty="0"/>
              <a:t>Non Gaussian (multimodal) PDFs are seen and would be precursor to CI. </a:t>
            </a:r>
          </a:p>
        </p:txBody>
      </p:sp>
    </p:spTree>
    <p:extLst>
      <p:ext uri="{BB962C8B-B14F-4D97-AF65-F5344CB8AC3E}">
        <p14:creationId xmlns:p14="http://schemas.microsoft.com/office/powerpoint/2010/main" val="36249839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AE0E87C-29A6-4052-9F26-A697216B9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817925"/>
            <a:ext cx="7729728" cy="9158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ja-JP" sz="3200" dirty="0"/>
              <a:t>Thank you for your attention.</a:t>
            </a:r>
            <a:endParaRPr lang="de-DE" altLang="ja-JP" sz="3200" dirty="0"/>
          </a:p>
        </p:txBody>
      </p:sp>
    </p:spTree>
    <p:extLst>
      <p:ext uri="{BB962C8B-B14F-4D97-AF65-F5344CB8AC3E}">
        <p14:creationId xmlns:p14="http://schemas.microsoft.com/office/powerpoint/2010/main" val="1258546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11C1B526-51E2-4E20-9388-E4F7AFB65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536" y="44625"/>
            <a:ext cx="7886700" cy="792088"/>
          </a:xfrm>
        </p:spPr>
        <p:txBody>
          <a:bodyPr/>
          <a:lstStyle/>
          <a:p>
            <a:pPr algn="ctr"/>
            <a:r>
              <a:rPr kumimoji="1" lang="en-US" altLang="ja-JP" dirty="0"/>
              <a:t>Difficult to predict?</a:t>
            </a:r>
            <a:endParaRPr kumimoji="1" lang="ja-JP" altLang="en-US" dirty="0"/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A2990F27-2DE4-43B2-A77B-201AEAEC1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0170" y="980728"/>
            <a:ext cx="6166131" cy="50405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kumimoji="1" lang="en-US" altLang="ja-JP" sz="3200" dirty="0">
                <a:solidFill>
                  <a:srgbClr val="FF0000"/>
                </a:solidFill>
              </a:rPr>
              <a:t>Answer: Low predictability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12E97F1-DB52-4B3A-B521-7799BF847231}"/>
              </a:ext>
            </a:extLst>
          </p:cNvPr>
          <p:cNvSpPr txBox="1"/>
          <p:nvPr/>
        </p:nvSpPr>
        <p:spPr>
          <a:xfrm>
            <a:off x="671639" y="1630440"/>
            <a:ext cx="105277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Two types of predictability:</a:t>
            </a:r>
            <a:r>
              <a:rPr kumimoji="1" lang="ja-JP" altLang="en-US" sz="2000" dirty="0"/>
              <a:t>　</a:t>
            </a:r>
            <a:r>
              <a:rPr kumimoji="1" lang="en-US" altLang="ja-JP" sz="2800" dirty="0">
                <a:solidFill>
                  <a:srgbClr val="C00000"/>
                </a:solidFill>
              </a:rPr>
              <a:t>Practical</a:t>
            </a:r>
            <a:r>
              <a:rPr kumimoji="1" lang="en-US" altLang="ja-JP" sz="2800" dirty="0"/>
              <a:t> &amp; </a:t>
            </a:r>
            <a:r>
              <a:rPr kumimoji="1" lang="ja-JP" altLang="en-US" sz="2800" dirty="0"/>
              <a:t> </a:t>
            </a:r>
            <a:r>
              <a:rPr kumimoji="1" lang="en-US" altLang="ja-JP" sz="2800" dirty="0">
                <a:solidFill>
                  <a:srgbClr val="0000CC"/>
                </a:solidFill>
              </a:rPr>
              <a:t>Intrinsic </a:t>
            </a:r>
            <a:r>
              <a:rPr kumimoji="1" lang="en-US" altLang="ja-JP" sz="2000" dirty="0">
                <a:solidFill>
                  <a:srgbClr val="0000CC"/>
                </a:solidFill>
              </a:rPr>
              <a:t>  </a:t>
            </a:r>
            <a:r>
              <a:rPr kumimoji="1" lang="en-US" altLang="ja-JP" sz="2000" dirty="0"/>
              <a:t>(Lorenz 1996; F. Zhang et al. 2006)</a:t>
            </a:r>
            <a:endParaRPr lang="en-US" altLang="ja-JP" sz="2000" dirty="0"/>
          </a:p>
          <a:p>
            <a:endParaRPr kumimoji="1" lang="en-US" altLang="ja-JP" sz="2000" i="1" dirty="0"/>
          </a:p>
          <a:p>
            <a:r>
              <a:rPr kumimoji="1" lang="en-US" altLang="ja-JP" sz="2000" i="1" dirty="0">
                <a:solidFill>
                  <a:srgbClr val="C00000"/>
                </a:solidFill>
              </a:rPr>
              <a:t>Practical </a:t>
            </a:r>
            <a:r>
              <a:rPr kumimoji="1" lang="en-US" altLang="ja-JP" sz="2000" i="1" dirty="0"/>
              <a:t>Predictability </a:t>
            </a:r>
            <a:r>
              <a:rPr kumimoji="1" lang="en-US" altLang="ja-JP" sz="2000" dirty="0"/>
              <a:t>:  Depends on NWP systems</a:t>
            </a:r>
          </a:p>
          <a:p>
            <a:r>
              <a:rPr kumimoji="1" lang="en-US" altLang="ja-JP" sz="2000" i="1" dirty="0">
                <a:solidFill>
                  <a:srgbClr val="0000CC"/>
                </a:solidFill>
              </a:rPr>
              <a:t>Intrinsic </a:t>
            </a:r>
            <a:r>
              <a:rPr kumimoji="1" lang="en-US" altLang="ja-JP" sz="2000" i="1" dirty="0"/>
              <a:t>Predictability</a:t>
            </a:r>
            <a:r>
              <a:rPr kumimoji="1" lang="ja-JP" altLang="en-US" sz="2000" dirty="0"/>
              <a:t>  </a:t>
            </a:r>
            <a:r>
              <a:rPr kumimoji="1" lang="en-US" altLang="ja-JP" sz="2000" dirty="0"/>
              <a:t>: Upper bound of predictability even if </a:t>
            </a:r>
            <a:r>
              <a:rPr kumimoji="1" lang="en-US" altLang="ja-JP" sz="2000" dirty="0">
                <a:solidFill>
                  <a:srgbClr val="0070C0"/>
                </a:solidFill>
              </a:rPr>
              <a:t>perfect</a:t>
            </a:r>
            <a:r>
              <a:rPr kumimoji="1" lang="en-US" altLang="ja-JP" sz="2000" dirty="0"/>
              <a:t> NWP systems were applied.</a:t>
            </a:r>
          </a:p>
          <a:p>
            <a:r>
              <a:rPr kumimoji="1" lang="ja-JP" altLang="en-US" sz="2000" dirty="0"/>
              <a:t>                               ← </a:t>
            </a:r>
            <a:r>
              <a:rPr kumimoji="1" lang="en-US" altLang="ja-JP" sz="2000" dirty="0"/>
              <a:t>depends on phenomenon itself</a:t>
            </a:r>
            <a:endParaRPr lang="en-US" altLang="ja-JP" sz="20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999E71C-1CB9-4D92-9B59-01EB1AE701A2}"/>
              </a:ext>
            </a:extLst>
          </p:cNvPr>
          <p:cNvSpPr txBox="1"/>
          <p:nvPr/>
        </p:nvSpPr>
        <p:spPr>
          <a:xfrm>
            <a:off x="1557586" y="3473235"/>
            <a:ext cx="861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Zhang et al. (2006) showed </a:t>
            </a:r>
            <a:r>
              <a:rPr lang="en-US" altLang="ja-JP" sz="2000" dirty="0">
                <a:solidFill>
                  <a:srgbClr val="0000CC"/>
                </a:solidFill>
              </a:rPr>
              <a:t>intrinsic </a:t>
            </a:r>
            <a:r>
              <a:rPr lang="en-US" altLang="ja-JP" sz="2000" dirty="0"/>
              <a:t>predictability on mesoscale prediction was originated in a cumulous parameterization.</a:t>
            </a:r>
          </a:p>
          <a:p>
            <a:r>
              <a:rPr lang="ja-JP" altLang="en-US" sz="2000" dirty="0"/>
              <a:t> </a:t>
            </a:r>
            <a:r>
              <a:rPr lang="ja-JP" altLang="en-US" sz="2000" dirty="0">
                <a:solidFill>
                  <a:srgbClr val="0070C0"/>
                </a:solidFill>
              </a:rPr>
              <a:t>→ </a:t>
            </a:r>
            <a:r>
              <a:rPr lang="en-US" altLang="ja-JP" sz="2000" dirty="0">
                <a:solidFill>
                  <a:srgbClr val="0070C0"/>
                </a:solidFill>
              </a:rPr>
              <a:t>It is clear that the upper bound of the predictability exists </a:t>
            </a:r>
          </a:p>
          <a:p>
            <a:r>
              <a:rPr lang="en-US" altLang="ja-JP" sz="2000" dirty="0">
                <a:solidFill>
                  <a:srgbClr val="0070C0"/>
                </a:solidFill>
              </a:rPr>
              <a:t>     as long as convective storms exist in predictions.</a:t>
            </a:r>
          </a:p>
        </p:txBody>
      </p:sp>
      <p:sp>
        <p:nvSpPr>
          <p:cNvPr id="2" name="吹き出し: 四角形 1">
            <a:extLst>
              <a:ext uri="{FF2B5EF4-FFF2-40B4-BE49-F238E27FC236}">
                <a16:creationId xmlns:a16="http://schemas.microsoft.com/office/drawing/2014/main" id="{32FC45D9-7D62-4E1F-B789-3215F2B30C54}"/>
              </a:ext>
            </a:extLst>
          </p:cNvPr>
          <p:cNvSpPr/>
          <p:nvPr/>
        </p:nvSpPr>
        <p:spPr>
          <a:xfrm>
            <a:off x="1815792" y="5021394"/>
            <a:ext cx="4119716" cy="688258"/>
          </a:xfrm>
          <a:prstGeom prst="wedgeRectCallout">
            <a:avLst>
              <a:gd name="adj1" fmla="val -1740"/>
              <a:gd name="adj2" fmla="val -8361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dirty="0">
                <a:solidFill>
                  <a:srgbClr val="FF0000"/>
                </a:solidFill>
              </a:rPr>
              <a:t>Chaotic system!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  <p:sp>
        <p:nvSpPr>
          <p:cNvPr id="3" name="雲 2">
            <a:extLst>
              <a:ext uri="{FF2B5EF4-FFF2-40B4-BE49-F238E27FC236}">
                <a16:creationId xmlns:a16="http://schemas.microsoft.com/office/drawing/2014/main" id="{4938ABE9-D70A-4FFA-8E20-8811905ED5A1}"/>
              </a:ext>
            </a:extLst>
          </p:cNvPr>
          <p:cNvSpPr/>
          <p:nvPr/>
        </p:nvSpPr>
        <p:spPr>
          <a:xfrm>
            <a:off x="394368" y="1558413"/>
            <a:ext cx="9962775" cy="4318859"/>
          </a:xfrm>
          <a:prstGeom prst="cloud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>
                <a:solidFill>
                  <a:srgbClr val="0070C0"/>
                </a:solidFill>
              </a:rPr>
              <a:t>Next question:</a:t>
            </a:r>
          </a:p>
          <a:p>
            <a:pPr algn="ctr"/>
            <a:r>
              <a:rPr kumimoji="1" lang="en-US" altLang="ja-JP" sz="2800" dirty="0">
                <a:solidFill>
                  <a:srgbClr val="002060"/>
                </a:solidFill>
              </a:rPr>
              <a:t>What is indeed the source of chaos</a:t>
            </a:r>
          </a:p>
          <a:p>
            <a:pPr algn="ctr"/>
            <a:r>
              <a:rPr kumimoji="1" lang="en-US" altLang="ja-JP" sz="2800" dirty="0">
                <a:solidFill>
                  <a:srgbClr val="002060"/>
                </a:solidFill>
              </a:rPr>
              <a:t> in convective storms?</a:t>
            </a:r>
          </a:p>
          <a:p>
            <a:pPr algn="ctr"/>
            <a:r>
              <a:rPr kumimoji="1" lang="en-US" altLang="ja-JP" sz="2800" dirty="0">
                <a:solidFill>
                  <a:srgbClr val="0070C0"/>
                </a:solidFill>
              </a:rPr>
              <a:t>Chaos = Strong nonlinearity</a:t>
            </a:r>
            <a:endParaRPr kumimoji="1" lang="en-US" altLang="ja-JP" sz="2000" dirty="0">
              <a:solidFill>
                <a:srgbClr val="0070C0"/>
              </a:solidFill>
            </a:endParaRPr>
          </a:p>
          <a:p>
            <a:pPr algn="ctr"/>
            <a:r>
              <a:rPr kumimoji="1" lang="ja-JP" altLang="en-US" sz="2800" dirty="0">
                <a:solidFill>
                  <a:srgbClr val="FF0000"/>
                </a:solidFill>
              </a:rPr>
              <a:t>→ </a:t>
            </a:r>
            <a:r>
              <a:rPr kumimoji="1" lang="en-US" altLang="ja-JP" sz="2800" dirty="0">
                <a:solidFill>
                  <a:srgbClr val="FF0000"/>
                </a:solidFill>
              </a:rPr>
              <a:t>Investigate it using an ensemble system dealing with nonlinearity!</a:t>
            </a:r>
          </a:p>
        </p:txBody>
      </p:sp>
    </p:spTree>
    <p:extLst>
      <p:ext uri="{BB962C8B-B14F-4D97-AF65-F5344CB8AC3E}">
        <p14:creationId xmlns:p14="http://schemas.microsoft.com/office/powerpoint/2010/main" val="368590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2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4124" y="1639109"/>
            <a:ext cx="5298707" cy="3702404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2172614" y="1047290"/>
            <a:ext cx="7176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Trajectories of 100 particles predicted and filtered by Lorenz model and PF</a:t>
            </a:r>
            <a:endParaRPr lang="ja-JP" altLang="en-US" dirty="0"/>
          </a:p>
        </p:txBody>
      </p:sp>
      <p:sp>
        <p:nvSpPr>
          <p:cNvPr id="2" name="矢印: 下 1"/>
          <p:cNvSpPr/>
          <p:nvPr/>
        </p:nvSpPr>
        <p:spPr>
          <a:xfrm rot="1564826">
            <a:off x="7800911" y="1566721"/>
            <a:ext cx="245444" cy="67635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167371" y="1462808"/>
            <a:ext cx="2224906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Single realization </a:t>
            </a:r>
            <a:r>
              <a:rPr lang="en-US" altLang="ja-JP" dirty="0">
                <a:solidFill>
                  <a:srgbClr val="FF0000"/>
                </a:solidFill>
              </a:rPr>
              <a:t>highly developed cumulonimbus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7" name="矢印: 下 6"/>
          <p:cNvSpPr/>
          <p:nvPr/>
        </p:nvSpPr>
        <p:spPr>
          <a:xfrm rot="11444407">
            <a:off x="5675761" y="3848543"/>
            <a:ext cx="245444" cy="11358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4" name="正方形/長方形 3"/>
          <p:cNvSpPr/>
          <p:nvPr/>
        </p:nvSpPr>
        <p:spPr>
          <a:xfrm>
            <a:off x="3949025" y="1712979"/>
            <a:ext cx="2974207" cy="3472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13" name="正方形/長方形 12"/>
          <p:cNvSpPr/>
          <p:nvPr/>
        </p:nvSpPr>
        <p:spPr>
          <a:xfrm>
            <a:off x="3981967" y="1710705"/>
            <a:ext cx="1611029" cy="3472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334398" y="5028314"/>
            <a:ext cx="5484783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dirty="0"/>
              <a:t>Two groups</a:t>
            </a:r>
            <a:r>
              <a:rPr lang="ja-JP" altLang="en-US" dirty="0"/>
              <a:t> </a:t>
            </a:r>
            <a:r>
              <a:rPr lang="en-US" altLang="ja-JP" dirty="0"/>
              <a:t>at the initial stage of the </a:t>
            </a:r>
            <a:r>
              <a:rPr lang="en-US" altLang="ja-JP" dirty="0" err="1"/>
              <a:t>Cb</a:t>
            </a:r>
            <a:r>
              <a:rPr lang="en-US" altLang="ja-JP" dirty="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/>
              <a:t>highly developed </a:t>
            </a:r>
            <a:r>
              <a:rPr lang="en-US" altLang="ja-JP" dirty="0" err="1"/>
              <a:t>Cb</a:t>
            </a:r>
            <a:r>
              <a:rPr lang="en-US" altLang="ja-JP" dirty="0"/>
              <a:t> </a:t>
            </a:r>
            <a:r>
              <a:rPr lang="en-US" altLang="ja-JP" dirty="0">
                <a:solidFill>
                  <a:srgbClr val="0070C0"/>
                </a:solidFill>
              </a:rPr>
              <a:t>or</a:t>
            </a:r>
            <a:r>
              <a:rPr lang="en-US" altLang="ja-JP" dirty="0"/>
              <a:t> low developed Cu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/>
              <a:t>Earlier </a:t>
            </a:r>
            <a:r>
              <a:rPr lang="en-US" altLang="ja-JP" dirty="0">
                <a:solidFill>
                  <a:srgbClr val="0070C0"/>
                </a:solidFill>
              </a:rPr>
              <a:t>or</a:t>
            </a:r>
            <a:r>
              <a:rPr lang="en-US" altLang="ja-JP" dirty="0"/>
              <a:t> later developed</a:t>
            </a:r>
            <a:endParaRPr lang="ja-JP" altLang="en-US" dirty="0"/>
          </a:p>
        </p:txBody>
      </p:sp>
      <p:cxnSp>
        <p:nvCxnSpPr>
          <p:cNvPr id="16" name="直線矢印コネクタ 15"/>
          <p:cNvCxnSpPr/>
          <p:nvPr/>
        </p:nvCxnSpPr>
        <p:spPr>
          <a:xfrm>
            <a:off x="4043414" y="4993708"/>
            <a:ext cx="4750067" cy="72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7623048" y="4716018"/>
            <a:ext cx="110642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350" dirty="0"/>
              <a:t>Time</a:t>
            </a:r>
            <a:endParaRPr lang="ja-JP" altLang="en-US" sz="1350" dirty="0"/>
          </a:p>
        </p:txBody>
      </p:sp>
      <p:grpSp>
        <p:nvGrpSpPr>
          <p:cNvPr id="9" name="グループ化 8"/>
          <p:cNvGrpSpPr/>
          <p:nvPr/>
        </p:nvGrpSpPr>
        <p:grpSpPr>
          <a:xfrm>
            <a:off x="7462520" y="2721611"/>
            <a:ext cx="642680" cy="1397390"/>
            <a:chOff x="1797968" y="1233591"/>
            <a:chExt cx="1978245" cy="3496111"/>
          </a:xfrm>
        </p:grpSpPr>
        <p:grpSp>
          <p:nvGrpSpPr>
            <p:cNvPr id="14" name="グループ化 13"/>
            <p:cNvGrpSpPr/>
            <p:nvPr/>
          </p:nvGrpSpPr>
          <p:grpSpPr>
            <a:xfrm>
              <a:off x="1797968" y="1233591"/>
              <a:ext cx="1978245" cy="3114675"/>
              <a:chOff x="2361348" y="777102"/>
              <a:chExt cx="1978245" cy="3114675"/>
            </a:xfrm>
          </p:grpSpPr>
          <p:sp>
            <p:nvSpPr>
              <p:cNvPr id="15" name="AutoShape 34"/>
              <p:cNvSpPr>
                <a:spLocks noChangeAspect="1" noChangeArrowheads="1" noTextEdit="1"/>
              </p:cNvSpPr>
              <p:nvPr/>
            </p:nvSpPr>
            <p:spPr bwMode="auto">
              <a:xfrm>
                <a:off x="2363555" y="777102"/>
                <a:ext cx="1976038" cy="3114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 sz="1350"/>
              </a:p>
            </p:txBody>
          </p:sp>
          <p:sp>
            <p:nvSpPr>
              <p:cNvPr id="18" name="Freeform 36"/>
              <p:cNvSpPr>
                <a:spLocks/>
              </p:cNvSpPr>
              <p:nvPr/>
            </p:nvSpPr>
            <p:spPr bwMode="auto">
              <a:xfrm>
                <a:off x="2361348" y="777102"/>
                <a:ext cx="1978245" cy="3114675"/>
              </a:xfrm>
              <a:custGeom>
                <a:avLst/>
                <a:gdLst>
                  <a:gd name="T0" fmla="*/ 589 w 896"/>
                  <a:gd name="T1" fmla="*/ 1929 h 1962"/>
                  <a:gd name="T2" fmla="*/ 396 w 896"/>
                  <a:gd name="T3" fmla="*/ 1950 h 1962"/>
                  <a:gd name="T4" fmla="*/ 221 w 896"/>
                  <a:gd name="T5" fmla="*/ 1929 h 1962"/>
                  <a:gd name="T6" fmla="*/ 98 w 896"/>
                  <a:gd name="T7" fmla="*/ 1913 h 1962"/>
                  <a:gd name="T8" fmla="*/ 19 w 896"/>
                  <a:gd name="T9" fmla="*/ 1765 h 1962"/>
                  <a:gd name="T10" fmla="*/ 20 w 896"/>
                  <a:gd name="T11" fmla="*/ 1642 h 1962"/>
                  <a:gd name="T12" fmla="*/ 1 w 896"/>
                  <a:gd name="T13" fmla="*/ 1531 h 1962"/>
                  <a:gd name="T14" fmla="*/ 16 w 896"/>
                  <a:gd name="T15" fmla="*/ 1396 h 1962"/>
                  <a:gd name="T16" fmla="*/ 47 w 896"/>
                  <a:gd name="T17" fmla="*/ 1281 h 1962"/>
                  <a:gd name="T18" fmla="*/ 64 w 896"/>
                  <a:gd name="T19" fmla="*/ 1190 h 1962"/>
                  <a:gd name="T20" fmla="*/ 51 w 896"/>
                  <a:gd name="T21" fmla="*/ 1080 h 1962"/>
                  <a:gd name="T22" fmla="*/ 54 w 896"/>
                  <a:gd name="T23" fmla="*/ 960 h 1962"/>
                  <a:gd name="T24" fmla="*/ 70 w 896"/>
                  <a:gd name="T25" fmla="*/ 903 h 1962"/>
                  <a:gd name="T26" fmla="*/ 89 w 896"/>
                  <a:gd name="T27" fmla="*/ 854 h 1962"/>
                  <a:gd name="T28" fmla="*/ 83 w 896"/>
                  <a:gd name="T29" fmla="*/ 792 h 1962"/>
                  <a:gd name="T30" fmla="*/ 74 w 896"/>
                  <a:gd name="T31" fmla="*/ 731 h 1962"/>
                  <a:gd name="T32" fmla="*/ 75 w 896"/>
                  <a:gd name="T33" fmla="*/ 620 h 1962"/>
                  <a:gd name="T34" fmla="*/ 97 w 896"/>
                  <a:gd name="T35" fmla="*/ 488 h 1962"/>
                  <a:gd name="T36" fmla="*/ 128 w 896"/>
                  <a:gd name="T37" fmla="*/ 398 h 1962"/>
                  <a:gd name="T38" fmla="*/ 145 w 896"/>
                  <a:gd name="T39" fmla="*/ 378 h 1962"/>
                  <a:gd name="T40" fmla="*/ 161 w 896"/>
                  <a:gd name="T41" fmla="*/ 341 h 1962"/>
                  <a:gd name="T42" fmla="*/ 174 w 896"/>
                  <a:gd name="T43" fmla="*/ 201 h 1962"/>
                  <a:gd name="T44" fmla="*/ 200 w 896"/>
                  <a:gd name="T45" fmla="*/ 82 h 1962"/>
                  <a:gd name="T46" fmla="*/ 242 w 896"/>
                  <a:gd name="T47" fmla="*/ 21 h 1962"/>
                  <a:gd name="T48" fmla="*/ 291 w 896"/>
                  <a:gd name="T49" fmla="*/ 0 h 1962"/>
                  <a:gd name="T50" fmla="*/ 335 w 896"/>
                  <a:gd name="T51" fmla="*/ 49 h 1962"/>
                  <a:gd name="T52" fmla="*/ 376 w 896"/>
                  <a:gd name="T53" fmla="*/ 144 h 1962"/>
                  <a:gd name="T54" fmla="*/ 391 w 896"/>
                  <a:gd name="T55" fmla="*/ 254 h 1962"/>
                  <a:gd name="T56" fmla="*/ 391 w 896"/>
                  <a:gd name="T57" fmla="*/ 312 h 1962"/>
                  <a:gd name="T58" fmla="*/ 392 w 896"/>
                  <a:gd name="T59" fmla="*/ 361 h 1962"/>
                  <a:gd name="T60" fmla="*/ 411 w 896"/>
                  <a:gd name="T61" fmla="*/ 369 h 1962"/>
                  <a:gd name="T62" fmla="*/ 430 w 896"/>
                  <a:gd name="T63" fmla="*/ 378 h 1962"/>
                  <a:gd name="T64" fmla="*/ 459 w 896"/>
                  <a:gd name="T65" fmla="*/ 423 h 1962"/>
                  <a:gd name="T66" fmla="*/ 484 w 896"/>
                  <a:gd name="T67" fmla="*/ 501 h 1962"/>
                  <a:gd name="T68" fmla="*/ 515 w 896"/>
                  <a:gd name="T69" fmla="*/ 673 h 1962"/>
                  <a:gd name="T70" fmla="*/ 552 w 896"/>
                  <a:gd name="T71" fmla="*/ 768 h 1962"/>
                  <a:gd name="T72" fmla="*/ 566 w 896"/>
                  <a:gd name="T73" fmla="*/ 874 h 1962"/>
                  <a:gd name="T74" fmla="*/ 568 w 896"/>
                  <a:gd name="T75" fmla="*/ 924 h 1962"/>
                  <a:gd name="T76" fmla="*/ 626 w 896"/>
                  <a:gd name="T77" fmla="*/ 956 h 1962"/>
                  <a:gd name="T78" fmla="*/ 686 w 896"/>
                  <a:gd name="T79" fmla="*/ 1047 h 1962"/>
                  <a:gd name="T80" fmla="*/ 710 w 896"/>
                  <a:gd name="T81" fmla="*/ 1157 h 1962"/>
                  <a:gd name="T82" fmla="*/ 714 w 896"/>
                  <a:gd name="T83" fmla="*/ 1215 h 1962"/>
                  <a:gd name="T84" fmla="*/ 730 w 896"/>
                  <a:gd name="T85" fmla="*/ 1256 h 1962"/>
                  <a:gd name="T86" fmla="*/ 756 w 896"/>
                  <a:gd name="T87" fmla="*/ 1301 h 1962"/>
                  <a:gd name="T88" fmla="*/ 772 w 896"/>
                  <a:gd name="T89" fmla="*/ 1367 h 1962"/>
                  <a:gd name="T90" fmla="*/ 775 w 896"/>
                  <a:gd name="T91" fmla="*/ 1424 h 1962"/>
                  <a:gd name="T92" fmla="*/ 772 w 896"/>
                  <a:gd name="T93" fmla="*/ 1482 h 1962"/>
                  <a:gd name="T94" fmla="*/ 791 w 896"/>
                  <a:gd name="T95" fmla="*/ 1527 h 1962"/>
                  <a:gd name="T96" fmla="*/ 800 w 896"/>
                  <a:gd name="T97" fmla="*/ 1593 h 1962"/>
                  <a:gd name="T98" fmla="*/ 787 w 896"/>
                  <a:gd name="T99" fmla="*/ 1650 h 1962"/>
                  <a:gd name="T100" fmla="*/ 800 w 896"/>
                  <a:gd name="T101" fmla="*/ 1699 h 1962"/>
                  <a:gd name="T102" fmla="*/ 846 w 896"/>
                  <a:gd name="T103" fmla="*/ 1724 h 1962"/>
                  <a:gd name="T104" fmla="*/ 885 w 896"/>
                  <a:gd name="T105" fmla="*/ 1724 h 1962"/>
                  <a:gd name="T106" fmla="*/ 885 w 896"/>
                  <a:gd name="T107" fmla="*/ 1765 h 1962"/>
                  <a:gd name="T108" fmla="*/ 872 w 896"/>
                  <a:gd name="T109" fmla="*/ 1798 h 1962"/>
                  <a:gd name="T110" fmla="*/ 853 w 896"/>
                  <a:gd name="T111" fmla="*/ 1818 h 1962"/>
                  <a:gd name="T112" fmla="*/ 835 w 896"/>
                  <a:gd name="T113" fmla="*/ 1839 h 1962"/>
                  <a:gd name="T114" fmla="*/ 887 w 896"/>
                  <a:gd name="T115" fmla="*/ 1892 h 1962"/>
                  <a:gd name="T116" fmla="*/ 842 w 896"/>
                  <a:gd name="T117" fmla="*/ 1946 h 1962"/>
                  <a:gd name="T118" fmla="*/ 788 w 896"/>
                  <a:gd name="T119" fmla="*/ 1962 h 1962"/>
                  <a:gd name="T120" fmla="*/ 745 w 896"/>
                  <a:gd name="T121" fmla="*/ 1937 h 1962"/>
                  <a:gd name="T122" fmla="*/ 705 w 896"/>
                  <a:gd name="T123" fmla="*/ 1896 h 19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896" h="1962">
                    <a:moveTo>
                      <a:pt x="688" y="1888"/>
                    </a:moveTo>
                    <a:lnTo>
                      <a:pt x="687" y="1888"/>
                    </a:lnTo>
                    <a:lnTo>
                      <a:pt x="687" y="1892"/>
                    </a:lnTo>
                    <a:lnTo>
                      <a:pt x="686" y="1892"/>
                    </a:lnTo>
                    <a:lnTo>
                      <a:pt x="686" y="1896"/>
                    </a:lnTo>
                    <a:lnTo>
                      <a:pt x="684" y="1896"/>
                    </a:lnTo>
                    <a:lnTo>
                      <a:pt x="684" y="1900"/>
                    </a:lnTo>
                    <a:lnTo>
                      <a:pt x="671" y="1905"/>
                    </a:lnTo>
                    <a:lnTo>
                      <a:pt x="657" y="1909"/>
                    </a:lnTo>
                    <a:lnTo>
                      <a:pt x="643" y="1913"/>
                    </a:lnTo>
                    <a:lnTo>
                      <a:pt x="629" y="1917"/>
                    </a:lnTo>
                    <a:lnTo>
                      <a:pt x="616" y="1921"/>
                    </a:lnTo>
                    <a:lnTo>
                      <a:pt x="602" y="1925"/>
                    </a:lnTo>
                    <a:lnTo>
                      <a:pt x="589" y="1929"/>
                    </a:lnTo>
                    <a:lnTo>
                      <a:pt x="574" y="1929"/>
                    </a:lnTo>
                    <a:lnTo>
                      <a:pt x="560" y="1933"/>
                    </a:lnTo>
                    <a:lnTo>
                      <a:pt x="547" y="1937"/>
                    </a:lnTo>
                    <a:lnTo>
                      <a:pt x="533" y="1937"/>
                    </a:lnTo>
                    <a:lnTo>
                      <a:pt x="520" y="1941"/>
                    </a:lnTo>
                    <a:lnTo>
                      <a:pt x="505" y="1941"/>
                    </a:lnTo>
                    <a:lnTo>
                      <a:pt x="492" y="1946"/>
                    </a:lnTo>
                    <a:lnTo>
                      <a:pt x="478" y="1946"/>
                    </a:lnTo>
                    <a:lnTo>
                      <a:pt x="465" y="1946"/>
                    </a:lnTo>
                    <a:lnTo>
                      <a:pt x="451" y="1950"/>
                    </a:lnTo>
                    <a:lnTo>
                      <a:pt x="438" y="1950"/>
                    </a:lnTo>
                    <a:lnTo>
                      <a:pt x="423" y="1950"/>
                    </a:lnTo>
                    <a:lnTo>
                      <a:pt x="409" y="1950"/>
                    </a:lnTo>
                    <a:lnTo>
                      <a:pt x="396" y="1950"/>
                    </a:lnTo>
                    <a:lnTo>
                      <a:pt x="382" y="1950"/>
                    </a:lnTo>
                    <a:lnTo>
                      <a:pt x="368" y="1950"/>
                    </a:lnTo>
                    <a:lnTo>
                      <a:pt x="354" y="1950"/>
                    </a:lnTo>
                    <a:lnTo>
                      <a:pt x="341" y="1950"/>
                    </a:lnTo>
                    <a:lnTo>
                      <a:pt x="327" y="1946"/>
                    </a:lnTo>
                    <a:lnTo>
                      <a:pt x="312" y="1946"/>
                    </a:lnTo>
                    <a:lnTo>
                      <a:pt x="299" y="1941"/>
                    </a:lnTo>
                    <a:lnTo>
                      <a:pt x="285" y="1941"/>
                    </a:lnTo>
                    <a:lnTo>
                      <a:pt x="271" y="1937"/>
                    </a:lnTo>
                    <a:lnTo>
                      <a:pt x="257" y="1937"/>
                    </a:lnTo>
                    <a:lnTo>
                      <a:pt x="242" y="1933"/>
                    </a:lnTo>
                    <a:lnTo>
                      <a:pt x="236" y="1933"/>
                    </a:lnTo>
                    <a:lnTo>
                      <a:pt x="229" y="1929"/>
                    </a:lnTo>
                    <a:lnTo>
                      <a:pt x="221" y="1929"/>
                    </a:lnTo>
                    <a:lnTo>
                      <a:pt x="213" y="1929"/>
                    </a:lnTo>
                    <a:lnTo>
                      <a:pt x="205" y="1929"/>
                    </a:lnTo>
                    <a:lnTo>
                      <a:pt x="195" y="1929"/>
                    </a:lnTo>
                    <a:lnTo>
                      <a:pt x="187" y="1929"/>
                    </a:lnTo>
                    <a:lnTo>
                      <a:pt x="178" y="1925"/>
                    </a:lnTo>
                    <a:lnTo>
                      <a:pt x="169" y="1925"/>
                    </a:lnTo>
                    <a:lnTo>
                      <a:pt x="160" y="1925"/>
                    </a:lnTo>
                    <a:lnTo>
                      <a:pt x="151" y="1925"/>
                    </a:lnTo>
                    <a:lnTo>
                      <a:pt x="143" y="1925"/>
                    </a:lnTo>
                    <a:lnTo>
                      <a:pt x="133" y="1921"/>
                    </a:lnTo>
                    <a:lnTo>
                      <a:pt x="124" y="1921"/>
                    </a:lnTo>
                    <a:lnTo>
                      <a:pt x="116" y="1917"/>
                    </a:lnTo>
                    <a:lnTo>
                      <a:pt x="106" y="1917"/>
                    </a:lnTo>
                    <a:lnTo>
                      <a:pt x="98" y="1913"/>
                    </a:lnTo>
                    <a:lnTo>
                      <a:pt x="90" y="1909"/>
                    </a:lnTo>
                    <a:lnTo>
                      <a:pt x="82" y="1905"/>
                    </a:lnTo>
                    <a:lnTo>
                      <a:pt x="74" y="1896"/>
                    </a:lnTo>
                    <a:lnTo>
                      <a:pt x="67" y="1892"/>
                    </a:lnTo>
                    <a:lnTo>
                      <a:pt x="60" y="1884"/>
                    </a:lnTo>
                    <a:lnTo>
                      <a:pt x="54" y="1876"/>
                    </a:lnTo>
                    <a:lnTo>
                      <a:pt x="47" y="1868"/>
                    </a:lnTo>
                    <a:lnTo>
                      <a:pt x="41" y="1855"/>
                    </a:lnTo>
                    <a:lnTo>
                      <a:pt x="36" y="1843"/>
                    </a:lnTo>
                    <a:lnTo>
                      <a:pt x="31" y="1831"/>
                    </a:lnTo>
                    <a:lnTo>
                      <a:pt x="27" y="1818"/>
                    </a:lnTo>
                    <a:lnTo>
                      <a:pt x="23" y="1802"/>
                    </a:lnTo>
                    <a:lnTo>
                      <a:pt x="20" y="1786"/>
                    </a:lnTo>
                    <a:lnTo>
                      <a:pt x="19" y="1765"/>
                    </a:lnTo>
                    <a:lnTo>
                      <a:pt x="16" y="1744"/>
                    </a:lnTo>
                    <a:lnTo>
                      <a:pt x="19" y="1736"/>
                    </a:lnTo>
                    <a:lnTo>
                      <a:pt x="20" y="1728"/>
                    </a:lnTo>
                    <a:lnTo>
                      <a:pt x="21" y="1720"/>
                    </a:lnTo>
                    <a:lnTo>
                      <a:pt x="23" y="1712"/>
                    </a:lnTo>
                    <a:lnTo>
                      <a:pt x="24" y="1703"/>
                    </a:lnTo>
                    <a:lnTo>
                      <a:pt x="24" y="1695"/>
                    </a:lnTo>
                    <a:lnTo>
                      <a:pt x="24" y="1687"/>
                    </a:lnTo>
                    <a:lnTo>
                      <a:pt x="24" y="1679"/>
                    </a:lnTo>
                    <a:lnTo>
                      <a:pt x="23" y="1671"/>
                    </a:lnTo>
                    <a:lnTo>
                      <a:pt x="23" y="1666"/>
                    </a:lnTo>
                    <a:lnTo>
                      <a:pt x="21" y="1658"/>
                    </a:lnTo>
                    <a:lnTo>
                      <a:pt x="21" y="1650"/>
                    </a:lnTo>
                    <a:lnTo>
                      <a:pt x="20" y="1642"/>
                    </a:lnTo>
                    <a:lnTo>
                      <a:pt x="19" y="1638"/>
                    </a:lnTo>
                    <a:lnTo>
                      <a:pt x="17" y="1630"/>
                    </a:lnTo>
                    <a:lnTo>
                      <a:pt x="16" y="1621"/>
                    </a:lnTo>
                    <a:lnTo>
                      <a:pt x="13" y="1613"/>
                    </a:lnTo>
                    <a:lnTo>
                      <a:pt x="12" y="1605"/>
                    </a:lnTo>
                    <a:lnTo>
                      <a:pt x="10" y="1601"/>
                    </a:lnTo>
                    <a:lnTo>
                      <a:pt x="9" y="1593"/>
                    </a:lnTo>
                    <a:lnTo>
                      <a:pt x="8" y="1584"/>
                    </a:lnTo>
                    <a:lnTo>
                      <a:pt x="6" y="1576"/>
                    </a:lnTo>
                    <a:lnTo>
                      <a:pt x="5" y="1568"/>
                    </a:lnTo>
                    <a:lnTo>
                      <a:pt x="4" y="1560"/>
                    </a:lnTo>
                    <a:lnTo>
                      <a:pt x="2" y="1552"/>
                    </a:lnTo>
                    <a:lnTo>
                      <a:pt x="2" y="1543"/>
                    </a:lnTo>
                    <a:lnTo>
                      <a:pt x="1" y="1531"/>
                    </a:lnTo>
                    <a:lnTo>
                      <a:pt x="1" y="1523"/>
                    </a:lnTo>
                    <a:lnTo>
                      <a:pt x="0" y="1515"/>
                    </a:lnTo>
                    <a:lnTo>
                      <a:pt x="0" y="1502"/>
                    </a:lnTo>
                    <a:lnTo>
                      <a:pt x="1" y="1494"/>
                    </a:lnTo>
                    <a:lnTo>
                      <a:pt x="1" y="1482"/>
                    </a:lnTo>
                    <a:lnTo>
                      <a:pt x="2" y="1474"/>
                    </a:lnTo>
                    <a:lnTo>
                      <a:pt x="4" y="1461"/>
                    </a:lnTo>
                    <a:lnTo>
                      <a:pt x="5" y="1453"/>
                    </a:lnTo>
                    <a:lnTo>
                      <a:pt x="6" y="1441"/>
                    </a:lnTo>
                    <a:lnTo>
                      <a:pt x="8" y="1433"/>
                    </a:lnTo>
                    <a:lnTo>
                      <a:pt x="10" y="1424"/>
                    </a:lnTo>
                    <a:lnTo>
                      <a:pt x="12" y="1412"/>
                    </a:lnTo>
                    <a:lnTo>
                      <a:pt x="13" y="1404"/>
                    </a:lnTo>
                    <a:lnTo>
                      <a:pt x="16" y="1396"/>
                    </a:lnTo>
                    <a:lnTo>
                      <a:pt x="17" y="1387"/>
                    </a:lnTo>
                    <a:lnTo>
                      <a:pt x="19" y="1375"/>
                    </a:lnTo>
                    <a:lnTo>
                      <a:pt x="21" y="1367"/>
                    </a:lnTo>
                    <a:lnTo>
                      <a:pt x="23" y="1359"/>
                    </a:lnTo>
                    <a:lnTo>
                      <a:pt x="25" y="1350"/>
                    </a:lnTo>
                    <a:lnTo>
                      <a:pt x="27" y="1342"/>
                    </a:lnTo>
                    <a:lnTo>
                      <a:pt x="29" y="1334"/>
                    </a:lnTo>
                    <a:lnTo>
                      <a:pt x="32" y="1326"/>
                    </a:lnTo>
                    <a:lnTo>
                      <a:pt x="33" y="1318"/>
                    </a:lnTo>
                    <a:lnTo>
                      <a:pt x="36" y="1309"/>
                    </a:lnTo>
                    <a:lnTo>
                      <a:pt x="39" y="1301"/>
                    </a:lnTo>
                    <a:lnTo>
                      <a:pt x="41" y="1293"/>
                    </a:lnTo>
                    <a:lnTo>
                      <a:pt x="44" y="1285"/>
                    </a:lnTo>
                    <a:lnTo>
                      <a:pt x="47" y="1281"/>
                    </a:lnTo>
                    <a:lnTo>
                      <a:pt x="50" y="1272"/>
                    </a:lnTo>
                    <a:lnTo>
                      <a:pt x="52" y="1264"/>
                    </a:lnTo>
                    <a:lnTo>
                      <a:pt x="55" y="1260"/>
                    </a:lnTo>
                    <a:lnTo>
                      <a:pt x="58" y="1252"/>
                    </a:lnTo>
                    <a:lnTo>
                      <a:pt x="62" y="1248"/>
                    </a:lnTo>
                    <a:lnTo>
                      <a:pt x="64" y="1240"/>
                    </a:lnTo>
                    <a:lnTo>
                      <a:pt x="67" y="1235"/>
                    </a:lnTo>
                    <a:lnTo>
                      <a:pt x="71" y="1231"/>
                    </a:lnTo>
                    <a:lnTo>
                      <a:pt x="74" y="1227"/>
                    </a:lnTo>
                    <a:lnTo>
                      <a:pt x="72" y="1219"/>
                    </a:lnTo>
                    <a:lnTo>
                      <a:pt x="70" y="1215"/>
                    </a:lnTo>
                    <a:lnTo>
                      <a:pt x="67" y="1207"/>
                    </a:lnTo>
                    <a:lnTo>
                      <a:pt x="66" y="1199"/>
                    </a:lnTo>
                    <a:lnTo>
                      <a:pt x="64" y="1190"/>
                    </a:lnTo>
                    <a:lnTo>
                      <a:pt x="62" y="1186"/>
                    </a:lnTo>
                    <a:lnTo>
                      <a:pt x="60" y="1178"/>
                    </a:lnTo>
                    <a:lnTo>
                      <a:pt x="59" y="1170"/>
                    </a:lnTo>
                    <a:lnTo>
                      <a:pt x="58" y="1162"/>
                    </a:lnTo>
                    <a:lnTo>
                      <a:pt x="56" y="1153"/>
                    </a:lnTo>
                    <a:lnTo>
                      <a:pt x="56" y="1145"/>
                    </a:lnTo>
                    <a:lnTo>
                      <a:pt x="55" y="1137"/>
                    </a:lnTo>
                    <a:lnTo>
                      <a:pt x="54" y="1129"/>
                    </a:lnTo>
                    <a:lnTo>
                      <a:pt x="54" y="1121"/>
                    </a:lnTo>
                    <a:lnTo>
                      <a:pt x="54" y="1112"/>
                    </a:lnTo>
                    <a:lnTo>
                      <a:pt x="52" y="1104"/>
                    </a:lnTo>
                    <a:lnTo>
                      <a:pt x="52" y="1096"/>
                    </a:lnTo>
                    <a:lnTo>
                      <a:pt x="52" y="1088"/>
                    </a:lnTo>
                    <a:lnTo>
                      <a:pt x="51" y="1080"/>
                    </a:lnTo>
                    <a:lnTo>
                      <a:pt x="51" y="1071"/>
                    </a:lnTo>
                    <a:lnTo>
                      <a:pt x="51" y="1059"/>
                    </a:lnTo>
                    <a:lnTo>
                      <a:pt x="51" y="1051"/>
                    </a:lnTo>
                    <a:lnTo>
                      <a:pt x="51" y="1043"/>
                    </a:lnTo>
                    <a:lnTo>
                      <a:pt x="51" y="1034"/>
                    </a:lnTo>
                    <a:lnTo>
                      <a:pt x="51" y="1026"/>
                    </a:lnTo>
                    <a:lnTo>
                      <a:pt x="51" y="1018"/>
                    </a:lnTo>
                    <a:lnTo>
                      <a:pt x="52" y="1010"/>
                    </a:lnTo>
                    <a:lnTo>
                      <a:pt x="52" y="997"/>
                    </a:lnTo>
                    <a:lnTo>
                      <a:pt x="52" y="989"/>
                    </a:lnTo>
                    <a:lnTo>
                      <a:pt x="52" y="981"/>
                    </a:lnTo>
                    <a:lnTo>
                      <a:pt x="52" y="973"/>
                    </a:lnTo>
                    <a:lnTo>
                      <a:pt x="52" y="965"/>
                    </a:lnTo>
                    <a:lnTo>
                      <a:pt x="54" y="960"/>
                    </a:lnTo>
                    <a:lnTo>
                      <a:pt x="55" y="956"/>
                    </a:lnTo>
                    <a:lnTo>
                      <a:pt x="56" y="952"/>
                    </a:lnTo>
                    <a:lnTo>
                      <a:pt x="58" y="948"/>
                    </a:lnTo>
                    <a:lnTo>
                      <a:pt x="58" y="944"/>
                    </a:lnTo>
                    <a:lnTo>
                      <a:pt x="59" y="940"/>
                    </a:lnTo>
                    <a:lnTo>
                      <a:pt x="60" y="936"/>
                    </a:lnTo>
                    <a:lnTo>
                      <a:pt x="62" y="932"/>
                    </a:lnTo>
                    <a:lnTo>
                      <a:pt x="63" y="928"/>
                    </a:lnTo>
                    <a:lnTo>
                      <a:pt x="64" y="924"/>
                    </a:lnTo>
                    <a:lnTo>
                      <a:pt x="66" y="919"/>
                    </a:lnTo>
                    <a:lnTo>
                      <a:pt x="67" y="915"/>
                    </a:lnTo>
                    <a:lnTo>
                      <a:pt x="67" y="911"/>
                    </a:lnTo>
                    <a:lnTo>
                      <a:pt x="68" y="907"/>
                    </a:lnTo>
                    <a:lnTo>
                      <a:pt x="70" y="903"/>
                    </a:lnTo>
                    <a:lnTo>
                      <a:pt x="71" y="899"/>
                    </a:lnTo>
                    <a:lnTo>
                      <a:pt x="72" y="895"/>
                    </a:lnTo>
                    <a:lnTo>
                      <a:pt x="74" y="891"/>
                    </a:lnTo>
                    <a:lnTo>
                      <a:pt x="75" y="887"/>
                    </a:lnTo>
                    <a:lnTo>
                      <a:pt x="76" y="882"/>
                    </a:lnTo>
                    <a:lnTo>
                      <a:pt x="78" y="878"/>
                    </a:lnTo>
                    <a:lnTo>
                      <a:pt x="79" y="878"/>
                    </a:lnTo>
                    <a:lnTo>
                      <a:pt x="81" y="874"/>
                    </a:lnTo>
                    <a:lnTo>
                      <a:pt x="82" y="870"/>
                    </a:lnTo>
                    <a:lnTo>
                      <a:pt x="83" y="866"/>
                    </a:lnTo>
                    <a:lnTo>
                      <a:pt x="85" y="862"/>
                    </a:lnTo>
                    <a:lnTo>
                      <a:pt x="86" y="858"/>
                    </a:lnTo>
                    <a:lnTo>
                      <a:pt x="87" y="858"/>
                    </a:lnTo>
                    <a:lnTo>
                      <a:pt x="89" y="854"/>
                    </a:lnTo>
                    <a:lnTo>
                      <a:pt x="90" y="850"/>
                    </a:lnTo>
                    <a:lnTo>
                      <a:pt x="91" y="846"/>
                    </a:lnTo>
                    <a:lnTo>
                      <a:pt x="93" y="841"/>
                    </a:lnTo>
                    <a:lnTo>
                      <a:pt x="93" y="837"/>
                    </a:lnTo>
                    <a:lnTo>
                      <a:pt x="91" y="833"/>
                    </a:lnTo>
                    <a:lnTo>
                      <a:pt x="90" y="829"/>
                    </a:lnTo>
                    <a:lnTo>
                      <a:pt x="90" y="825"/>
                    </a:lnTo>
                    <a:lnTo>
                      <a:pt x="89" y="821"/>
                    </a:lnTo>
                    <a:lnTo>
                      <a:pt x="87" y="817"/>
                    </a:lnTo>
                    <a:lnTo>
                      <a:pt x="87" y="813"/>
                    </a:lnTo>
                    <a:lnTo>
                      <a:pt x="86" y="809"/>
                    </a:lnTo>
                    <a:lnTo>
                      <a:pt x="85" y="805"/>
                    </a:lnTo>
                    <a:lnTo>
                      <a:pt x="85" y="796"/>
                    </a:lnTo>
                    <a:lnTo>
                      <a:pt x="83" y="792"/>
                    </a:lnTo>
                    <a:lnTo>
                      <a:pt x="82" y="788"/>
                    </a:lnTo>
                    <a:lnTo>
                      <a:pt x="82" y="784"/>
                    </a:lnTo>
                    <a:lnTo>
                      <a:pt x="81" y="780"/>
                    </a:lnTo>
                    <a:lnTo>
                      <a:pt x="81" y="776"/>
                    </a:lnTo>
                    <a:lnTo>
                      <a:pt x="79" y="772"/>
                    </a:lnTo>
                    <a:lnTo>
                      <a:pt x="78" y="768"/>
                    </a:lnTo>
                    <a:lnTo>
                      <a:pt x="78" y="763"/>
                    </a:lnTo>
                    <a:lnTo>
                      <a:pt x="76" y="755"/>
                    </a:lnTo>
                    <a:lnTo>
                      <a:pt x="76" y="751"/>
                    </a:lnTo>
                    <a:lnTo>
                      <a:pt x="75" y="747"/>
                    </a:lnTo>
                    <a:lnTo>
                      <a:pt x="75" y="743"/>
                    </a:lnTo>
                    <a:lnTo>
                      <a:pt x="74" y="739"/>
                    </a:lnTo>
                    <a:lnTo>
                      <a:pt x="74" y="735"/>
                    </a:lnTo>
                    <a:lnTo>
                      <a:pt x="74" y="731"/>
                    </a:lnTo>
                    <a:lnTo>
                      <a:pt x="72" y="722"/>
                    </a:lnTo>
                    <a:lnTo>
                      <a:pt x="72" y="718"/>
                    </a:lnTo>
                    <a:lnTo>
                      <a:pt x="71" y="714"/>
                    </a:lnTo>
                    <a:lnTo>
                      <a:pt x="71" y="710"/>
                    </a:lnTo>
                    <a:lnTo>
                      <a:pt x="71" y="706"/>
                    </a:lnTo>
                    <a:lnTo>
                      <a:pt x="71" y="698"/>
                    </a:lnTo>
                    <a:lnTo>
                      <a:pt x="70" y="694"/>
                    </a:lnTo>
                    <a:lnTo>
                      <a:pt x="71" y="685"/>
                    </a:lnTo>
                    <a:lnTo>
                      <a:pt x="71" y="673"/>
                    </a:lnTo>
                    <a:lnTo>
                      <a:pt x="72" y="661"/>
                    </a:lnTo>
                    <a:lnTo>
                      <a:pt x="72" y="653"/>
                    </a:lnTo>
                    <a:lnTo>
                      <a:pt x="74" y="640"/>
                    </a:lnTo>
                    <a:lnTo>
                      <a:pt x="74" y="632"/>
                    </a:lnTo>
                    <a:lnTo>
                      <a:pt x="75" y="620"/>
                    </a:lnTo>
                    <a:lnTo>
                      <a:pt x="76" y="612"/>
                    </a:lnTo>
                    <a:lnTo>
                      <a:pt x="78" y="599"/>
                    </a:lnTo>
                    <a:lnTo>
                      <a:pt x="78" y="591"/>
                    </a:lnTo>
                    <a:lnTo>
                      <a:pt x="79" y="579"/>
                    </a:lnTo>
                    <a:lnTo>
                      <a:pt x="81" y="571"/>
                    </a:lnTo>
                    <a:lnTo>
                      <a:pt x="82" y="558"/>
                    </a:lnTo>
                    <a:lnTo>
                      <a:pt x="83" y="550"/>
                    </a:lnTo>
                    <a:lnTo>
                      <a:pt x="86" y="542"/>
                    </a:lnTo>
                    <a:lnTo>
                      <a:pt x="87" y="534"/>
                    </a:lnTo>
                    <a:lnTo>
                      <a:pt x="89" y="521"/>
                    </a:lnTo>
                    <a:lnTo>
                      <a:pt x="90" y="513"/>
                    </a:lnTo>
                    <a:lnTo>
                      <a:pt x="93" y="505"/>
                    </a:lnTo>
                    <a:lnTo>
                      <a:pt x="94" y="497"/>
                    </a:lnTo>
                    <a:lnTo>
                      <a:pt x="97" y="488"/>
                    </a:lnTo>
                    <a:lnTo>
                      <a:pt x="98" y="476"/>
                    </a:lnTo>
                    <a:lnTo>
                      <a:pt x="101" y="468"/>
                    </a:lnTo>
                    <a:lnTo>
                      <a:pt x="102" y="460"/>
                    </a:lnTo>
                    <a:lnTo>
                      <a:pt x="105" y="452"/>
                    </a:lnTo>
                    <a:lnTo>
                      <a:pt x="107" y="447"/>
                    </a:lnTo>
                    <a:lnTo>
                      <a:pt x="110" y="439"/>
                    </a:lnTo>
                    <a:lnTo>
                      <a:pt x="113" y="431"/>
                    </a:lnTo>
                    <a:lnTo>
                      <a:pt x="116" y="423"/>
                    </a:lnTo>
                    <a:lnTo>
                      <a:pt x="118" y="415"/>
                    </a:lnTo>
                    <a:lnTo>
                      <a:pt x="121" y="410"/>
                    </a:lnTo>
                    <a:lnTo>
                      <a:pt x="124" y="402"/>
                    </a:lnTo>
                    <a:lnTo>
                      <a:pt x="125" y="402"/>
                    </a:lnTo>
                    <a:lnTo>
                      <a:pt x="126" y="398"/>
                    </a:lnTo>
                    <a:lnTo>
                      <a:pt x="128" y="398"/>
                    </a:lnTo>
                    <a:lnTo>
                      <a:pt x="129" y="394"/>
                    </a:lnTo>
                    <a:lnTo>
                      <a:pt x="130" y="394"/>
                    </a:lnTo>
                    <a:lnTo>
                      <a:pt x="132" y="390"/>
                    </a:lnTo>
                    <a:lnTo>
                      <a:pt x="133" y="390"/>
                    </a:lnTo>
                    <a:lnTo>
                      <a:pt x="134" y="390"/>
                    </a:lnTo>
                    <a:lnTo>
                      <a:pt x="136" y="386"/>
                    </a:lnTo>
                    <a:lnTo>
                      <a:pt x="137" y="386"/>
                    </a:lnTo>
                    <a:lnTo>
                      <a:pt x="138" y="386"/>
                    </a:lnTo>
                    <a:lnTo>
                      <a:pt x="138" y="382"/>
                    </a:lnTo>
                    <a:lnTo>
                      <a:pt x="140" y="382"/>
                    </a:lnTo>
                    <a:lnTo>
                      <a:pt x="141" y="382"/>
                    </a:lnTo>
                    <a:lnTo>
                      <a:pt x="143" y="378"/>
                    </a:lnTo>
                    <a:lnTo>
                      <a:pt x="144" y="378"/>
                    </a:lnTo>
                    <a:lnTo>
                      <a:pt x="145" y="378"/>
                    </a:lnTo>
                    <a:lnTo>
                      <a:pt x="147" y="378"/>
                    </a:lnTo>
                    <a:lnTo>
                      <a:pt x="148" y="374"/>
                    </a:lnTo>
                    <a:lnTo>
                      <a:pt x="149" y="374"/>
                    </a:lnTo>
                    <a:lnTo>
                      <a:pt x="151" y="374"/>
                    </a:lnTo>
                    <a:lnTo>
                      <a:pt x="152" y="369"/>
                    </a:lnTo>
                    <a:lnTo>
                      <a:pt x="153" y="369"/>
                    </a:lnTo>
                    <a:lnTo>
                      <a:pt x="155" y="369"/>
                    </a:lnTo>
                    <a:lnTo>
                      <a:pt x="156" y="365"/>
                    </a:lnTo>
                    <a:lnTo>
                      <a:pt x="157" y="365"/>
                    </a:lnTo>
                    <a:lnTo>
                      <a:pt x="159" y="365"/>
                    </a:lnTo>
                    <a:lnTo>
                      <a:pt x="160" y="361"/>
                    </a:lnTo>
                    <a:lnTo>
                      <a:pt x="161" y="361"/>
                    </a:lnTo>
                    <a:lnTo>
                      <a:pt x="161" y="349"/>
                    </a:lnTo>
                    <a:lnTo>
                      <a:pt x="161" y="341"/>
                    </a:lnTo>
                    <a:lnTo>
                      <a:pt x="161" y="328"/>
                    </a:lnTo>
                    <a:lnTo>
                      <a:pt x="163" y="320"/>
                    </a:lnTo>
                    <a:lnTo>
                      <a:pt x="163" y="308"/>
                    </a:lnTo>
                    <a:lnTo>
                      <a:pt x="163" y="300"/>
                    </a:lnTo>
                    <a:lnTo>
                      <a:pt x="164" y="291"/>
                    </a:lnTo>
                    <a:lnTo>
                      <a:pt x="164" y="279"/>
                    </a:lnTo>
                    <a:lnTo>
                      <a:pt x="165" y="271"/>
                    </a:lnTo>
                    <a:lnTo>
                      <a:pt x="167" y="259"/>
                    </a:lnTo>
                    <a:lnTo>
                      <a:pt x="167" y="250"/>
                    </a:lnTo>
                    <a:lnTo>
                      <a:pt x="168" y="242"/>
                    </a:lnTo>
                    <a:lnTo>
                      <a:pt x="169" y="230"/>
                    </a:lnTo>
                    <a:lnTo>
                      <a:pt x="171" y="222"/>
                    </a:lnTo>
                    <a:lnTo>
                      <a:pt x="172" y="213"/>
                    </a:lnTo>
                    <a:lnTo>
                      <a:pt x="174" y="201"/>
                    </a:lnTo>
                    <a:lnTo>
                      <a:pt x="175" y="193"/>
                    </a:lnTo>
                    <a:lnTo>
                      <a:pt x="176" y="185"/>
                    </a:lnTo>
                    <a:lnTo>
                      <a:pt x="178" y="176"/>
                    </a:lnTo>
                    <a:lnTo>
                      <a:pt x="180" y="168"/>
                    </a:lnTo>
                    <a:lnTo>
                      <a:pt x="182" y="156"/>
                    </a:lnTo>
                    <a:lnTo>
                      <a:pt x="183" y="148"/>
                    </a:lnTo>
                    <a:lnTo>
                      <a:pt x="186" y="140"/>
                    </a:lnTo>
                    <a:lnTo>
                      <a:pt x="187" y="131"/>
                    </a:lnTo>
                    <a:lnTo>
                      <a:pt x="190" y="123"/>
                    </a:lnTo>
                    <a:lnTo>
                      <a:pt x="191" y="115"/>
                    </a:lnTo>
                    <a:lnTo>
                      <a:pt x="194" y="107"/>
                    </a:lnTo>
                    <a:lnTo>
                      <a:pt x="195" y="99"/>
                    </a:lnTo>
                    <a:lnTo>
                      <a:pt x="198" y="90"/>
                    </a:lnTo>
                    <a:lnTo>
                      <a:pt x="200" y="82"/>
                    </a:lnTo>
                    <a:lnTo>
                      <a:pt x="202" y="74"/>
                    </a:lnTo>
                    <a:lnTo>
                      <a:pt x="205" y="66"/>
                    </a:lnTo>
                    <a:lnTo>
                      <a:pt x="207" y="62"/>
                    </a:lnTo>
                    <a:lnTo>
                      <a:pt x="211" y="57"/>
                    </a:lnTo>
                    <a:lnTo>
                      <a:pt x="214" y="53"/>
                    </a:lnTo>
                    <a:lnTo>
                      <a:pt x="217" y="49"/>
                    </a:lnTo>
                    <a:lnTo>
                      <a:pt x="221" y="45"/>
                    </a:lnTo>
                    <a:lnTo>
                      <a:pt x="223" y="41"/>
                    </a:lnTo>
                    <a:lnTo>
                      <a:pt x="226" y="37"/>
                    </a:lnTo>
                    <a:lnTo>
                      <a:pt x="230" y="33"/>
                    </a:lnTo>
                    <a:lnTo>
                      <a:pt x="233" y="33"/>
                    </a:lnTo>
                    <a:lnTo>
                      <a:pt x="236" y="29"/>
                    </a:lnTo>
                    <a:lnTo>
                      <a:pt x="240" y="25"/>
                    </a:lnTo>
                    <a:lnTo>
                      <a:pt x="242" y="21"/>
                    </a:lnTo>
                    <a:lnTo>
                      <a:pt x="246" y="16"/>
                    </a:lnTo>
                    <a:lnTo>
                      <a:pt x="249" y="16"/>
                    </a:lnTo>
                    <a:lnTo>
                      <a:pt x="253" y="12"/>
                    </a:lnTo>
                    <a:lnTo>
                      <a:pt x="256" y="12"/>
                    </a:lnTo>
                    <a:lnTo>
                      <a:pt x="260" y="8"/>
                    </a:lnTo>
                    <a:lnTo>
                      <a:pt x="262" y="8"/>
                    </a:lnTo>
                    <a:lnTo>
                      <a:pt x="267" y="4"/>
                    </a:lnTo>
                    <a:lnTo>
                      <a:pt x="269" y="4"/>
                    </a:lnTo>
                    <a:lnTo>
                      <a:pt x="273" y="4"/>
                    </a:lnTo>
                    <a:lnTo>
                      <a:pt x="276" y="0"/>
                    </a:lnTo>
                    <a:lnTo>
                      <a:pt x="280" y="0"/>
                    </a:lnTo>
                    <a:lnTo>
                      <a:pt x="283" y="0"/>
                    </a:lnTo>
                    <a:lnTo>
                      <a:pt x="287" y="0"/>
                    </a:lnTo>
                    <a:lnTo>
                      <a:pt x="291" y="0"/>
                    </a:lnTo>
                    <a:lnTo>
                      <a:pt x="293" y="0"/>
                    </a:lnTo>
                    <a:lnTo>
                      <a:pt x="298" y="0"/>
                    </a:lnTo>
                    <a:lnTo>
                      <a:pt x="300" y="4"/>
                    </a:lnTo>
                    <a:lnTo>
                      <a:pt x="304" y="4"/>
                    </a:lnTo>
                    <a:lnTo>
                      <a:pt x="308" y="4"/>
                    </a:lnTo>
                    <a:lnTo>
                      <a:pt x="311" y="8"/>
                    </a:lnTo>
                    <a:lnTo>
                      <a:pt x="314" y="12"/>
                    </a:lnTo>
                    <a:lnTo>
                      <a:pt x="318" y="16"/>
                    </a:lnTo>
                    <a:lnTo>
                      <a:pt x="320" y="21"/>
                    </a:lnTo>
                    <a:lnTo>
                      <a:pt x="323" y="29"/>
                    </a:lnTo>
                    <a:lnTo>
                      <a:pt x="326" y="33"/>
                    </a:lnTo>
                    <a:lnTo>
                      <a:pt x="330" y="37"/>
                    </a:lnTo>
                    <a:lnTo>
                      <a:pt x="333" y="41"/>
                    </a:lnTo>
                    <a:lnTo>
                      <a:pt x="335" y="49"/>
                    </a:lnTo>
                    <a:lnTo>
                      <a:pt x="339" y="53"/>
                    </a:lnTo>
                    <a:lnTo>
                      <a:pt x="342" y="57"/>
                    </a:lnTo>
                    <a:lnTo>
                      <a:pt x="345" y="66"/>
                    </a:lnTo>
                    <a:lnTo>
                      <a:pt x="349" y="70"/>
                    </a:lnTo>
                    <a:lnTo>
                      <a:pt x="351" y="78"/>
                    </a:lnTo>
                    <a:lnTo>
                      <a:pt x="354" y="82"/>
                    </a:lnTo>
                    <a:lnTo>
                      <a:pt x="357" y="90"/>
                    </a:lnTo>
                    <a:lnTo>
                      <a:pt x="360" y="99"/>
                    </a:lnTo>
                    <a:lnTo>
                      <a:pt x="362" y="103"/>
                    </a:lnTo>
                    <a:lnTo>
                      <a:pt x="365" y="111"/>
                    </a:lnTo>
                    <a:lnTo>
                      <a:pt x="368" y="119"/>
                    </a:lnTo>
                    <a:lnTo>
                      <a:pt x="370" y="127"/>
                    </a:lnTo>
                    <a:lnTo>
                      <a:pt x="373" y="135"/>
                    </a:lnTo>
                    <a:lnTo>
                      <a:pt x="376" y="144"/>
                    </a:lnTo>
                    <a:lnTo>
                      <a:pt x="377" y="152"/>
                    </a:lnTo>
                    <a:lnTo>
                      <a:pt x="380" y="160"/>
                    </a:lnTo>
                    <a:lnTo>
                      <a:pt x="381" y="168"/>
                    </a:lnTo>
                    <a:lnTo>
                      <a:pt x="384" y="176"/>
                    </a:lnTo>
                    <a:lnTo>
                      <a:pt x="385" y="185"/>
                    </a:lnTo>
                    <a:lnTo>
                      <a:pt x="386" y="197"/>
                    </a:lnTo>
                    <a:lnTo>
                      <a:pt x="388" y="205"/>
                    </a:lnTo>
                    <a:lnTo>
                      <a:pt x="389" y="218"/>
                    </a:lnTo>
                    <a:lnTo>
                      <a:pt x="391" y="226"/>
                    </a:lnTo>
                    <a:lnTo>
                      <a:pt x="391" y="238"/>
                    </a:lnTo>
                    <a:lnTo>
                      <a:pt x="391" y="242"/>
                    </a:lnTo>
                    <a:lnTo>
                      <a:pt x="391" y="246"/>
                    </a:lnTo>
                    <a:lnTo>
                      <a:pt x="391" y="250"/>
                    </a:lnTo>
                    <a:lnTo>
                      <a:pt x="391" y="254"/>
                    </a:lnTo>
                    <a:lnTo>
                      <a:pt x="391" y="259"/>
                    </a:lnTo>
                    <a:lnTo>
                      <a:pt x="391" y="263"/>
                    </a:lnTo>
                    <a:lnTo>
                      <a:pt x="391" y="267"/>
                    </a:lnTo>
                    <a:lnTo>
                      <a:pt x="391" y="271"/>
                    </a:lnTo>
                    <a:lnTo>
                      <a:pt x="391" y="275"/>
                    </a:lnTo>
                    <a:lnTo>
                      <a:pt x="391" y="279"/>
                    </a:lnTo>
                    <a:lnTo>
                      <a:pt x="391" y="283"/>
                    </a:lnTo>
                    <a:lnTo>
                      <a:pt x="391" y="287"/>
                    </a:lnTo>
                    <a:lnTo>
                      <a:pt x="391" y="291"/>
                    </a:lnTo>
                    <a:lnTo>
                      <a:pt x="391" y="296"/>
                    </a:lnTo>
                    <a:lnTo>
                      <a:pt x="391" y="300"/>
                    </a:lnTo>
                    <a:lnTo>
                      <a:pt x="391" y="304"/>
                    </a:lnTo>
                    <a:lnTo>
                      <a:pt x="391" y="308"/>
                    </a:lnTo>
                    <a:lnTo>
                      <a:pt x="391" y="312"/>
                    </a:lnTo>
                    <a:lnTo>
                      <a:pt x="391" y="316"/>
                    </a:lnTo>
                    <a:lnTo>
                      <a:pt x="391" y="320"/>
                    </a:lnTo>
                    <a:lnTo>
                      <a:pt x="391" y="324"/>
                    </a:lnTo>
                    <a:lnTo>
                      <a:pt x="391" y="328"/>
                    </a:lnTo>
                    <a:lnTo>
                      <a:pt x="391" y="332"/>
                    </a:lnTo>
                    <a:lnTo>
                      <a:pt x="389" y="337"/>
                    </a:lnTo>
                    <a:lnTo>
                      <a:pt x="389" y="341"/>
                    </a:lnTo>
                    <a:lnTo>
                      <a:pt x="389" y="345"/>
                    </a:lnTo>
                    <a:lnTo>
                      <a:pt x="389" y="349"/>
                    </a:lnTo>
                    <a:lnTo>
                      <a:pt x="388" y="353"/>
                    </a:lnTo>
                    <a:lnTo>
                      <a:pt x="388" y="357"/>
                    </a:lnTo>
                    <a:lnTo>
                      <a:pt x="389" y="357"/>
                    </a:lnTo>
                    <a:lnTo>
                      <a:pt x="391" y="361"/>
                    </a:lnTo>
                    <a:lnTo>
                      <a:pt x="392" y="361"/>
                    </a:lnTo>
                    <a:lnTo>
                      <a:pt x="393" y="361"/>
                    </a:lnTo>
                    <a:lnTo>
                      <a:pt x="395" y="361"/>
                    </a:lnTo>
                    <a:lnTo>
                      <a:pt x="396" y="361"/>
                    </a:lnTo>
                    <a:lnTo>
                      <a:pt x="397" y="365"/>
                    </a:lnTo>
                    <a:lnTo>
                      <a:pt x="399" y="365"/>
                    </a:lnTo>
                    <a:lnTo>
                      <a:pt x="400" y="365"/>
                    </a:lnTo>
                    <a:lnTo>
                      <a:pt x="401" y="365"/>
                    </a:lnTo>
                    <a:lnTo>
                      <a:pt x="403" y="365"/>
                    </a:lnTo>
                    <a:lnTo>
                      <a:pt x="404" y="365"/>
                    </a:lnTo>
                    <a:lnTo>
                      <a:pt x="405" y="365"/>
                    </a:lnTo>
                    <a:lnTo>
                      <a:pt x="407" y="369"/>
                    </a:lnTo>
                    <a:lnTo>
                      <a:pt x="408" y="369"/>
                    </a:lnTo>
                    <a:lnTo>
                      <a:pt x="409" y="369"/>
                    </a:lnTo>
                    <a:lnTo>
                      <a:pt x="411" y="369"/>
                    </a:lnTo>
                    <a:lnTo>
                      <a:pt x="412" y="369"/>
                    </a:lnTo>
                    <a:lnTo>
                      <a:pt x="413" y="369"/>
                    </a:lnTo>
                    <a:lnTo>
                      <a:pt x="415" y="369"/>
                    </a:lnTo>
                    <a:lnTo>
                      <a:pt x="416" y="369"/>
                    </a:lnTo>
                    <a:lnTo>
                      <a:pt x="417" y="369"/>
                    </a:lnTo>
                    <a:lnTo>
                      <a:pt x="419" y="369"/>
                    </a:lnTo>
                    <a:lnTo>
                      <a:pt x="420" y="369"/>
                    </a:lnTo>
                    <a:lnTo>
                      <a:pt x="422" y="374"/>
                    </a:lnTo>
                    <a:lnTo>
                      <a:pt x="423" y="374"/>
                    </a:lnTo>
                    <a:lnTo>
                      <a:pt x="424" y="374"/>
                    </a:lnTo>
                    <a:lnTo>
                      <a:pt x="426" y="374"/>
                    </a:lnTo>
                    <a:lnTo>
                      <a:pt x="427" y="374"/>
                    </a:lnTo>
                    <a:lnTo>
                      <a:pt x="428" y="378"/>
                    </a:lnTo>
                    <a:lnTo>
                      <a:pt x="430" y="378"/>
                    </a:lnTo>
                    <a:lnTo>
                      <a:pt x="432" y="378"/>
                    </a:lnTo>
                    <a:lnTo>
                      <a:pt x="435" y="382"/>
                    </a:lnTo>
                    <a:lnTo>
                      <a:pt x="436" y="386"/>
                    </a:lnTo>
                    <a:lnTo>
                      <a:pt x="439" y="386"/>
                    </a:lnTo>
                    <a:lnTo>
                      <a:pt x="440" y="390"/>
                    </a:lnTo>
                    <a:lnTo>
                      <a:pt x="443" y="394"/>
                    </a:lnTo>
                    <a:lnTo>
                      <a:pt x="446" y="398"/>
                    </a:lnTo>
                    <a:lnTo>
                      <a:pt x="447" y="398"/>
                    </a:lnTo>
                    <a:lnTo>
                      <a:pt x="450" y="402"/>
                    </a:lnTo>
                    <a:lnTo>
                      <a:pt x="451" y="406"/>
                    </a:lnTo>
                    <a:lnTo>
                      <a:pt x="454" y="410"/>
                    </a:lnTo>
                    <a:lnTo>
                      <a:pt x="455" y="415"/>
                    </a:lnTo>
                    <a:lnTo>
                      <a:pt x="458" y="419"/>
                    </a:lnTo>
                    <a:lnTo>
                      <a:pt x="459" y="423"/>
                    </a:lnTo>
                    <a:lnTo>
                      <a:pt x="462" y="427"/>
                    </a:lnTo>
                    <a:lnTo>
                      <a:pt x="463" y="435"/>
                    </a:lnTo>
                    <a:lnTo>
                      <a:pt x="466" y="439"/>
                    </a:lnTo>
                    <a:lnTo>
                      <a:pt x="467" y="443"/>
                    </a:lnTo>
                    <a:lnTo>
                      <a:pt x="470" y="447"/>
                    </a:lnTo>
                    <a:lnTo>
                      <a:pt x="471" y="456"/>
                    </a:lnTo>
                    <a:lnTo>
                      <a:pt x="473" y="460"/>
                    </a:lnTo>
                    <a:lnTo>
                      <a:pt x="474" y="464"/>
                    </a:lnTo>
                    <a:lnTo>
                      <a:pt x="477" y="472"/>
                    </a:lnTo>
                    <a:lnTo>
                      <a:pt x="478" y="476"/>
                    </a:lnTo>
                    <a:lnTo>
                      <a:pt x="480" y="484"/>
                    </a:lnTo>
                    <a:lnTo>
                      <a:pt x="481" y="488"/>
                    </a:lnTo>
                    <a:lnTo>
                      <a:pt x="482" y="497"/>
                    </a:lnTo>
                    <a:lnTo>
                      <a:pt x="484" y="501"/>
                    </a:lnTo>
                    <a:lnTo>
                      <a:pt x="485" y="509"/>
                    </a:lnTo>
                    <a:lnTo>
                      <a:pt x="486" y="513"/>
                    </a:lnTo>
                    <a:lnTo>
                      <a:pt x="488" y="521"/>
                    </a:lnTo>
                    <a:lnTo>
                      <a:pt x="488" y="529"/>
                    </a:lnTo>
                    <a:lnTo>
                      <a:pt x="486" y="640"/>
                    </a:lnTo>
                    <a:lnTo>
                      <a:pt x="489" y="644"/>
                    </a:lnTo>
                    <a:lnTo>
                      <a:pt x="493" y="644"/>
                    </a:lnTo>
                    <a:lnTo>
                      <a:pt x="496" y="649"/>
                    </a:lnTo>
                    <a:lnTo>
                      <a:pt x="500" y="653"/>
                    </a:lnTo>
                    <a:lnTo>
                      <a:pt x="502" y="657"/>
                    </a:lnTo>
                    <a:lnTo>
                      <a:pt x="505" y="661"/>
                    </a:lnTo>
                    <a:lnTo>
                      <a:pt x="509" y="665"/>
                    </a:lnTo>
                    <a:lnTo>
                      <a:pt x="512" y="669"/>
                    </a:lnTo>
                    <a:lnTo>
                      <a:pt x="515" y="673"/>
                    </a:lnTo>
                    <a:lnTo>
                      <a:pt x="519" y="677"/>
                    </a:lnTo>
                    <a:lnTo>
                      <a:pt x="521" y="685"/>
                    </a:lnTo>
                    <a:lnTo>
                      <a:pt x="524" y="690"/>
                    </a:lnTo>
                    <a:lnTo>
                      <a:pt x="527" y="694"/>
                    </a:lnTo>
                    <a:lnTo>
                      <a:pt x="531" y="702"/>
                    </a:lnTo>
                    <a:lnTo>
                      <a:pt x="533" y="706"/>
                    </a:lnTo>
                    <a:lnTo>
                      <a:pt x="536" y="714"/>
                    </a:lnTo>
                    <a:lnTo>
                      <a:pt x="539" y="722"/>
                    </a:lnTo>
                    <a:lnTo>
                      <a:pt x="542" y="727"/>
                    </a:lnTo>
                    <a:lnTo>
                      <a:pt x="544" y="735"/>
                    </a:lnTo>
                    <a:lnTo>
                      <a:pt x="547" y="743"/>
                    </a:lnTo>
                    <a:lnTo>
                      <a:pt x="548" y="751"/>
                    </a:lnTo>
                    <a:lnTo>
                      <a:pt x="551" y="759"/>
                    </a:lnTo>
                    <a:lnTo>
                      <a:pt x="552" y="768"/>
                    </a:lnTo>
                    <a:lnTo>
                      <a:pt x="555" y="776"/>
                    </a:lnTo>
                    <a:lnTo>
                      <a:pt x="556" y="784"/>
                    </a:lnTo>
                    <a:lnTo>
                      <a:pt x="559" y="792"/>
                    </a:lnTo>
                    <a:lnTo>
                      <a:pt x="560" y="805"/>
                    </a:lnTo>
                    <a:lnTo>
                      <a:pt x="562" y="813"/>
                    </a:lnTo>
                    <a:lnTo>
                      <a:pt x="563" y="825"/>
                    </a:lnTo>
                    <a:lnTo>
                      <a:pt x="563" y="833"/>
                    </a:lnTo>
                    <a:lnTo>
                      <a:pt x="564" y="846"/>
                    </a:lnTo>
                    <a:lnTo>
                      <a:pt x="566" y="854"/>
                    </a:lnTo>
                    <a:lnTo>
                      <a:pt x="566" y="858"/>
                    </a:lnTo>
                    <a:lnTo>
                      <a:pt x="566" y="862"/>
                    </a:lnTo>
                    <a:lnTo>
                      <a:pt x="566" y="866"/>
                    </a:lnTo>
                    <a:lnTo>
                      <a:pt x="566" y="870"/>
                    </a:lnTo>
                    <a:lnTo>
                      <a:pt x="566" y="874"/>
                    </a:lnTo>
                    <a:lnTo>
                      <a:pt x="566" y="878"/>
                    </a:lnTo>
                    <a:lnTo>
                      <a:pt x="564" y="882"/>
                    </a:lnTo>
                    <a:lnTo>
                      <a:pt x="564" y="887"/>
                    </a:lnTo>
                    <a:lnTo>
                      <a:pt x="564" y="891"/>
                    </a:lnTo>
                    <a:lnTo>
                      <a:pt x="564" y="895"/>
                    </a:lnTo>
                    <a:lnTo>
                      <a:pt x="564" y="899"/>
                    </a:lnTo>
                    <a:lnTo>
                      <a:pt x="564" y="903"/>
                    </a:lnTo>
                    <a:lnTo>
                      <a:pt x="564" y="907"/>
                    </a:lnTo>
                    <a:lnTo>
                      <a:pt x="564" y="911"/>
                    </a:lnTo>
                    <a:lnTo>
                      <a:pt x="564" y="915"/>
                    </a:lnTo>
                    <a:lnTo>
                      <a:pt x="566" y="915"/>
                    </a:lnTo>
                    <a:lnTo>
                      <a:pt x="566" y="919"/>
                    </a:lnTo>
                    <a:lnTo>
                      <a:pt x="567" y="924"/>
                    </a:lnTo>
                    <a:lnTo>
                      <a:pt x="568" y="924"/>
                    </a:lnTo>
                    <a:lnTo>
                      <a:pt x="570" y="924"/>
                    </a:lnTo>
                    <a:lnTo>
                      <a:pt x="571" y="924"/>
                    </a:lnTo>
                    <a:lnTo>
                      <a:pt x="573" y="924"/>
                    </a:lnTo>
                    <a:lnTo>
                      <a:pt x="578" y="928"/>
                    </a:lnTo>
                    <a:lnTo>
                      <a:pt x="583" y="928"/>
                    </a:lnTo>
                    <a:lnTo>
                      <a:pt x="587" y="932"/>
                    </a:lnTo>
                    <a:lnTo>
                      <a:pt x="593" y="932"/>
                    </a:lnTo>
                    <a:lnTo>
                      <a:pt x="597" y="936"/>
                    </a:lnTo>
                    <a:lnTo>
                      <a:pt x="602" y="936"/>
                    </a:lnTo>
                    <a:lnTo>
                      <a:pt x="608" y="940"/>
                    </a:lnTo>
                    <a:lnTo>
                      <a:pt x="612" y="944"/>
                    </a:lnTo>
                    <a:lnTo>
                      <a:pt x="617" y="948"/>
                    </a:lnTo>
                    <a:lnTo>
                      <a:pt x="621" y="952"/>
                    </a:lnTo>
                    <a:lnTo>
                      <a:pt x="626" y="956"/>
                    </a:lnTo>
                    <a:lnTo>
                      <a:pt x="630" y="960"/>
                    </a:lnTo>
                    <a:lnTo>
                      <a:pt x="636" y="965"/>
                    </a:lnTo>
                    <a:lnTo>
                      <a:pt x="640" y="969"/>
                    </a:lnTo>
                    <a:lnTo>
                      <a:pt x="645" y="973"/>
                    </a:lnTo>
                    <a:lnTo>
                      <a:pt x="649" y="981"/>
                    </a:lnTo>
                    <a:lnTo>
                      <a:pt x="653" y="985"/>
                    </a:lnTo>
                    <a:lnTo>
                      <a:pt x="657" y="993"/>
                    </a:lnTo>
                    <a:lnTo>
                      <a:pt x="663" y="997"/>
                    </a:lnTo>
                    <a:lnTo>
                      <a:pt x="667" y="1006"/>
                    </a:lnTo>
                    <a:lnTo>
                      <a:pt x="671" y="1014"/>
                    </a:lnTo>
                    <a:lnTo>
                      <a:pt x="675" y="1022"/>
                    </a:lnTo>
                    <a:lnTo>
                      <a:pt x="678" y="1030"/>
                    </a:lnTo>
                    <a:lnTo>
                      <a:pt x="682" y="1038"/>
                    </a:lnTo>
                    <a:lnTo>
                      <a:pt x="686" y="1047"/>
                    </a:lnTo>
                    <a:lnTo>
                      <a:pt x="688" y="1059"/>
                    </a:lnTo>
                    <a:lnTo>
                      <a:pt x="692" y="1071"/>
                    </a:lnTo>
                    <a:lnTo>
                      <a:pt x="695" y="1080"/>
                    </a:lnTo>
                    <a:lnTo>
                      <a:pt x="699" y="1092"/>
                    </a:lnTo>
                    <a:lnTo>
                      <a:pt x="702" y="1104"/>
                    </a:lnTo>
                    <a:lnTo>
                      <a:pt x="705" y="1116"/>
                    </a:lnTo>
                    <a:lnTo>
                      <a:pt x="707" y="1129"/>
                    </a:lnTo>
                    <a:lnTo>
                      <a:pt x="707" y="1133"/>
                    </a:lnTo>
                    <a:lnTo>
                      <a:pt x="707" y="1137"/>
                    </a:lnTo>
                    <a:lnTo>
                      <a:pt x="709" y="1141"/>
                    </a:lnTo>
                    <a:lnTo>
                      <a:pt x="709" y="1145"/>
                    </a:lnTo>
                    <a:lnTo>
                      <a:pt x="709" y="1149"/>
                    </a:lnTo>
                    <a:lnTo>
                      <a:pt x="710" y="1153"/>
                    </a:lnTo>
                    <a:lnTo>
                      <a:pt x="710" y="1157"/>
                    </a:lnTo>
                    <a:lnTo>
                      <a:pt x="710" y="1162"/>
                    </a:lnTo>
                    <a:lnTo>
                      <a:pt x="711" y="1166"/>
                    </a:lnTo>
                    <a:lnTo>
                      <a:pt x="711" y="1170"/>
                    </a:lnTo>
                    <a:lnTo>
                      <a:pt x="711" y="1174"/>
                    </a:lnTo>
                    <a:lnTo>
                      <a:pt x="711" y="1178"/>
                    </a:lnTo>
                    <a:lnTo>
                      <a:pt x="713" y="1182"/>
                    </a:lnTo>
                    <a:lnTo>
                      <a:pt x="713" y="1186"/>
                    </a:lnTo>
                    <a:lnTo>
                      <a:pt x="713" y="1190"/>
                    </a:lnTo>
                    <a:lnTo>
                      <a:pt x="713" y="1194"/>
                    </a:lnTo>
                    <a:lnTo>
                      <a:pt x="713" y="1199"/>
                    </a:lnTo>
                    <a:lnTo>
                      <a:pt x="714" y="1203"/>
                    </a:lnTo>
                    <a:lnTo>
                      <a:pt x="714" y="1207"/>
                    </a:lnTo>
                    <a:lnTo>
                      <a:pt x="714" y="1211"/>
                    </a:lnTo>
                    <a:lnTo>
                      <a:pt x="714" y="1215"/>
                    </a:lnTo>
                    <a:lnTo>
                      <a:pt x="714" y="1219"/>
                    </a:lnTo>
                    <a:lnTo>
                      <a:pt x="714" y="1223"/>
                    </a:lnTo>
                    <a:lnTo>
                      <a:pt x="714" y="1227"/>
                    </a:lnTo>
                    <a:lnTo>
                      <a:pt x="714" y="1231"/>
                    </a:lnTo>
                    <a:lnTo>
                      <a:pt x="714" y="1235"/>
                    </a:lnTo>
                    <a:lnTo>
                      <a:pt x="714" y="1240"/>
                    </a:lnTo>
                    <a:lnTo>
                      <a:pt x="717" y="1240"/>
                    </a:lnTo>
                    <a:lnTo>
                      <a:pt x="718" y="1244"/>
                    </a:lnTo>
                    <a:lnTo>
                      <a:pt x="721" y="1248"/>
                    </a:lnTo>
                    <a:lnTo>
                      <a:pt x="722" y="1248"/>
                    </a:lnTo>
                    <a:lnTo>
                      <a:pt x="723" y="1252"/>
                    </a:lnTo>
                    <a:lnTo>
                      <a:pt x="726" y="1252"/>
                    </a:lnTo>
                    <a:lnTo>
                      <a:pt x="728" y="1256"/>
                    </a:lnTo>
                    <a:lnTo>
                      <a:pt x="730" y="1256"/>
                    </a:lnTo>
                    <a:lnTo>
                      <a:pt x="732" y="1260"/>
                    </a:lnTo>
                    <a:lnTo>
                      <a:pt x="734" y="1264"/>
                    </a:lnTo>
                    <a:lnTo>
                      <a:pt x="736" y="1264"/>
                    </a:lnTo>
                    <a:lnTo>
                      <a:pt x="737" y="1268"/>
                    </a:lnTo>
                    <a:lnTo>
                      <a:pt x="740" y="1268"/>
                    </a:lnTo>
                    <a:lnTo>
                      <a:pt x="741" y="1272"/>
                    </a:lnTo>
                    <a:lnTo>
                      <a:pt x="744" y="1277"/>
                    </a:lnTo>
                    <a:lnTo>
                      <a:pt x="745" y="1281"/>
                    </a:lnTo>
                    <a:lnTo>
                      <a:pt x="746" y="1281"/>
                    </a:lnTo>
                    <a:lnTo>
                      <a:pt x="749" y="1285"/>
                    </a:lnTo>
                    <a:lnTo>
                      <a:pt x="750" y="1289"/>
                    </a:lnTo>
                    <a:lnTo>
                      <a:pt x="752" y="1293"/>
                    </a:lnTo>
                    <a:lnTo>
                      <a:pt x="754" y="1297"/>
                    </a:lnTo>
                    <a:lnTo>
                      <a:pt x="756" y="1301"/>
                    </a:lnTo>
                    <a:lnTo>
                      <a:pt x="757" y="1305"/>
                    </a:lnTo>
                    <a:lnTo>
                      <a:pt x="759" y="1309"/>
                    </a:lnTo>
                    <a:lnTo>
                      <a:pt x="761" y="1313"/>
                    </a:lnTo>
                    <a:lnTo>
                      <a:pt x="763" y="1318"/>
                    </a:lnTo>
                    <a:lnTo>
                      <a:pt x="764" y="1322"/>
                    </a:lnTo>
                    <a:lnTo>
                      <a:pt x="765" y="1326"/>
                    </a:lnTo>
                    <a:lnTo>
                      <a:pt x="767" y="1334"/>
                    </a:lnTo>
                    <a:lnTo>
                      <a:pt x="768" y="1338"/>
                    </a:lnTo>
                    <a:lnTo>
                      <a:pt x="769" y="1342"/>
                    </a:lnTo>
                    <a:lnTo>
                      <a:pt x="771" y="1350"/>
                    </a:lnTo>
                    <a:lnTo>
                      <a:pt x="771" y="1355"/>
                    </a:lnTo>
                    <a:lnTo>
                      <a:pt x="771" y="1359"/>
                    </a:lnTo>
                    <a:lnTo>
                      <a:pt x="771" y="1363"/>
                    </a:lnTo>
                    <a:lnTo>
                      <a:pt x="772" y="1367"/>
                    </a:lnTo>
                    <a:lnTo>
                      <a:pt x="772" y="1371"/>
                    </a:lnTo>
                    <a:lnTo>
                      <a:pt x="772" y="1375"/>
                    </a:lnTo>
                    <a:lnTo>
                      <a:pt x="772" y="1379"/>
                    </a:lnTo>
                    <a:lnTo>
                      <a:pt x="773" y="1383"/>
                    </a:lnTo>
                    <a:lnTo>
                      <a:pt x="773" y="1387"/>
                    </a:lnTo>
                    <a:lnTo>
                      <a:pt x="773" y="1391"/>
                    </a:lnTo>
                    <a:lnTo>
                      <a:pt x="773" y="1396"/>
                    </a:lnTo>
                    <a:lnTo>
                      <a:pt x="773" y="1400"/>
                    </a:lnTo>
                    <a:lnTo>
                      <a:pt x="773" y="1404"/>
                    </a:lnTo>
                    <a:lnTo>
                      <a:pt x="775" y="1408"/>
                    </a:lnTo>
                    <a:lnTo>
                      <a:pt x="775" y="1412"/>
                    </a:lnTo>
                    <a:lnTo>
                      <a:pt x="775" y="1416"/>
                    </a:lnTo>
                    <a:lnTo>
                      <a:pt x="775" y="1420"/>
                    </a:lnTo>
                    <a:lnTo>
                      <a:pt x="775" y="1424"/>
                    </a:lnTo>
                    <a:lnTo>
                      <a:pt x="775" y="1428"/>
                    </a:lnTo>
                    <a:lnTo>
                      <a:pt x="775" y="1433"/>
                    </a:lnTo>
                    <a:lnTo>
                      <a:pt x="775" y="1437"/>
                    </a:lnTo>
                    <a:lnTo>
                      <a:pt x="775" y="1441"/>
                    </a:lnTo>
                    <a:lnTo>
                      <a:pt x="775" y="1445"/>
                    </a:lnTo>
                    <a:lnTo>
                      <a:pt x="775" y="1449"/>
                    </a:lnTo>
                    <a:lnTo>
                      <a:pt x="773" y="1453"/>
                    </a:lnTo>
                    <a:lnTo>
                      <a:pt x="773" y="1457"/>
                    </a:lnTo>
                    <a:lnTo>
                      <a:pt x="773" y="1461"/>
                    </a:lnTo>
                    <a:lnTo>
                      <a:pt x="772" y="1465"/>
                    </a:lnTo>
                    <a:lnTo>
                      <a:pt x="772" y="1469"/>
                    </a:lnTo>
                    <a:lnTo>
                      <a:pt x="772" y="1474"/>
                    </a:lnTo>
                    <a:lnTo>
                      <a:pt x="771" y="1478"/>
                    </a:lnTo>
                    <a:lnTo>
                      <a:pt x="772" y="1482"/>
                    </a:lnTo>
                    <a:lnTo>
                      <a:pt x="773" y="1486"/>
                    </a:lnTo>
                    <a:lnTo>
                      <a:pt x="775" y="1486"/>
                    </a:lnTo>
                    <a:lnTo>
                      <a:pt x="776" y="1490"/>
                    </a:lnTo>
                    <a:lnTo>
                      <a:pt x="777" y="1494"/>
                    </a:lnTo>
                    <a:lnTo>
                      <a:pt x="779" y="1498"/>
                    </a:lnTo>
                    <a:lnTo>
                      <a:pt x="780" y="1502"/>
                    </a:lnTo>
                    <a:lnTo>
                      <a:pt x="781" y="1502"/>
                    </a:lnTo>
                    <a:lnTo>
                      <a:pt x="783" y="1506"/>
                    </a:lnTo>
                    <a:lnTo>
                      <a:pt x="784" y="1510"/>
                    </a:lnTo>
                    <a:lnTo>
                      <a:pt x="785" y="1515"/>
                    </a:lnTo>
                    <a:lnTo>
                      <a:pt x="787" y="1519"/>
                    </a:lnTo>
                    <a:lnTo>
                      <a:pt x="788" y="1519"/>
                    </a:lnTo>
                    <a:lnTo>
                      <a:pt x="790" y="1523"/>
                    </a:lnTo>
                    <a:lnTo>
                      <a:pt x="791" y="1527"/>
                    </a:lnTo>
                    <a:lnTo>
                      <a:pt x="792" y="1531"/>
                    </a:lnTo>
                    <a:lnTo>
                      <a:pt x="794" y="1535"/>
                    </a:lnTo>
                    <a:lnTo>
                      <a:pt x="795" y="1539"/>
                    </a:lnTo>
                    <a:lnTo>
                      <a:pt x="795" y="1543"/>
                    </a:lnTo>
                    <a:lnTo>
                      <a:pt x="796" y="1547"/>
                    </a:lnTo>
                    <a:lnTo>
                      <a:pt x="798" y="1552"/>
                    </a:lnTo>
                    <a:lnTo>
                      <a:pt x="798" y="1556"/>
                    </a:lnTo>
                    <a:lnTo>
                      <a:pt x="799" y="1560"/>
                    </a:lnTo>
                    <a:lnTo>
                      <a:pt x="799" y="1564"/>
                    </a:lnTo>
                    <a:lnTo>
                      <a:pt x="800" y="1568"/>
                    </a:lnTo>
                    <a:lnTo>
                      <a:pt x="800" y="1576"/>
                    </a:lnTo>
                    <a:lnTo>
                      <a:pt x="800" y="1580"/>
                    </a:lnTo>
                    <a:lnTo>
                      <a:pt x="800" y="1584"/>
                    </a:lnTo>
                    <a:lnTo>
                      <a:pt x="800" y="1593"/>
                    </a:lnTo>
                    <a:lnTo>
                      <a:pt x="800" y="1597"/>
                    </a:lnTo>
                    <a:lnTo>
                      <a:pt x="799" y="1601"/>
                    </a:lnTo>
                    <a:lnTo>
                      <a:pt x="799" y="1609"/>
                    </a:lnTo>
                    <a:lnTo>
                      <a:pt x="798" y="1613"/>
                    </a:lnTo>
                    <a:lnTo>
                      <a:pt x="798" y="1617"/>
                    </a:lnTo>
                    <a:lnTo>
                      <a:pt x="796" y="1617"/>
                    </a:lnTo>
                    <a:lnTo>
                      <a:pt x="796" y="1621"/>
                    </a:lnTo>
                    <a:lnTo>
                      <a:pt x="795" y="1625"/>
                    </a:lnTo>
                    <a:lnTo>
                      <a:pt x="794" y="1630"/>
                    </a:lnTo>
                    <a:lnTo>
                      <a:pt x="792" y="1634"/>
                    </a:lnTo>
                    <a:lnTo>
                      <a:pt x="791" y="1638"/>
                    </a:lnTo>
                    <a:lnTo>
                      <a:pt x="790" y="1642"/>
                    </a:lnTo>
                    <a:lnTo>
                      <a:pt x="788" y="1646"/>
                    </a:lnTo>
                    <a:lnTo>
                      <a:pt x="787" y="1650"/>
                    </a:lnTo>
                    <a:lnTo>
                      <a:pt x="785" y="1654"/>
                    </a:lnTo>
                    <a:lnTo>
                      <a:pt x="785" y="1658"/>
                    </a:lnTo>
                    <a:lnTo>
                      <a:pt x="784" y="1658"/>
                    </a:lnTo>
                    <a:lnTo>
                      <a:pt x="783" y="1662"/>
                    </a:lnTo>
                    <a:lnTo>
                      <a:pt x="783" y="1666"/>
                    </a:lnTo>
                    <a:lnTo>
                      <a:pt x="781" y="1666"/>
                    </a:lnTo>
                    <a:lnTo>
                      <a:pt x="781" y="1671"/>
                    </a:lnTo>
                    <a:lnTo>
                      <a:pt x="784" y="1675"/>
                    </a:lnTo>
                    <a:lnTo>
                      <a:pt x="787" y="1679"/>
                    </a:lnTo>
                    <a:lnTo>
                      <a:pt x="790" y="1683"/>
                    </a:lnTo>
                    <a:lnTo>
                      <a:pt x="792" y="1687"/>
                    </a:lnTo>
                    <a:lnTo>
                      <a:pt x="795" y="1691"/>
                    </a:lnTo>
                    <a:lnTo>
                      <a:pt x="798" y="1695"/>
                    </a:lnTo>
                    <a:lnTo>
                      <a:pt x="800" y="1699"/>
                    </a:lnTo>
                    <a:lnTo>
                      <a:pt x="804" y="1703"/>
                    </a:lnTo>
                    <a:lnTo>
                      <a:pt x="807" y="1708"/>
                    </a:lnTo>
                    <a:lnTo>
                      <a:pt x="810" y="1708"/>
                    </a:lnTo>
                    <a:lnTo>
                      <a:pt x="812" y="1712"/>
                    </a:lnTo>
                    <a:lnTo>
                      <a:pt x="816" y="1712"/>
                    </a:lnTo>
                    <a:lnTo>
                      <a:pt x="819" y="1716"/>
                    </a:lnTo>
                    <a:lnTo>
                      <a:pt x="823" y="1716"/>
                    </a:lnTo>
                    <a:lnTo>
                      <a:pt x="826" y="1720"/>
                    </a:lnTo>
                    <a:lnTo>
                      <a:pt x="829" y="1720"/>
                    </a:lnTo>
                    <a:lnTo>
                      <a:pt x="833" y="1720"/>
                    </a:lnTo>
                    <a:lnTo>
                      <a:pt x="835" y="1720"/>
                    </a:lnTo>
                    <a:lnTo>
                      <a:pt x="839" y="1724"/>
                    </a:lnTo>
                    <a:lnTo>
                      <a:pt x="842" y="1724"/>
                    </a:lnTo>
                    <a:lnTo>
                      <a:pt x="846" y="1724"/>
                    </a:lnTo>
                    <a:lnTo>
                      <a:pt x="849" y="1724"/>
                    </a:lnTo>
                    <a:lnTo>
                      <a:pt x="853" y="1724"/>
                    </a:lnTo>
                    <a:lnTo>
                      <a:pt x="856" y="1724"/>
                    </a:lnTo>
                    <a:lnTo>
                      <a:pt x="860" y="1724"/>
                    </a:lnTo>
                    <a:lnTo>
                      <a:pt x="862" y="1724"/>
                    </a:lnTo>
                    <a:lnTo>
                      <a:pt x="866" y="1724"/>
                    </a:lnTo>
                    <a:lnTo>
                      <a:pt x="869" y="1724"/>
                    </a:lnTo>
                    <a:lnTo>
                      <a:pt x="873" y="1720"/>
                    </a:lnTo>
                    <a:lnTo>
                      <a:pt x="876" y="1720"/>
                    </a:lnTo>
                    <a:lnTo>
                      <a:pt x="880" y="1720"/>
                    </a:lnTo>
                    <a:lnTo>
                      <a:pt x="883" y="1720"/>
                    </a:lnTo>
                    <a:lnTo>
                      <a:pt x="884" y="1720"/>
                    </a:lnTo>
                    <a:lnTo>
                      <a:pt x="884" y="1724"/>
                    </a:lnTo>
                    <a:lnTo>
                      <a:pt x="885" y="1724"/>
                    </a:lnTo>
                    <a:lnTo>
                      <a:pt x="887" y="1724"/>
                    </a:lnTo>
                    <a:lnTo>
                      <a:pt x="887" y="1728"/>
                    </a:lnTo>
                    <a:lnTo>
                      <a:pt x="888" y="1728"/>
                    </a:lnTo>
                    <a:lnTo>
                      <a:pt x="888" y="1732"/>
                    </a:lnTo>
                    <a:lnTo>
                      <a:pt x="889" y="1736"/>
                    </a:lnTo>
                    <a:lnTo>
                      <a:pt x="889" y="1740"/>
                    </a:lnTo>
                    <a:lnTo>
                      <a:pt x="888" y="1740"/>
                    </a:lnTo>
                    <a:lnTo>
                      <a:pt x="888" y="1744"/>
                    </a:lnTo>
                    <a:lnTo>
                      <a:pt x="888" y="1749"/>
                    </a:lnTo>
                    <a:lnTo>
                      <a:pt x="887" y="1753"/>
                    </a:lnTo>
                    <a:lnTo>
                      <a:pt x="887" y="1757"/>
                    </a:lnTo>
                    <a:lnTo>
                      <a:pt x="885" y="1757"/>
                    </a:lnTo>
                    <a:lnTo>
                      <a:pt x="885" y="1761"/>
                    </a:lnTo>
                    <a:lnTo>
                      <a:pt x="885" y="1765"/>
                    </a:lnTo>
                    <a:lnTo>
                      <a:pt x="884" y="1765"/>
                    </a:lnTo>
                    <a:lnTo>
                      <a:pt x="884" y="1769"/>
                    </a:lnTo>
                    <a:lnTo>
                      <a:pt x="883" y="1769"/>
                    </a:lnTo>
                    <a:lnTo>
                      <a:pt x="883" y="1773"/>
                    </a:lnTo>
                    <a:lnTo>
                      <a:pt x="881" y="1773"/>
                    </a:lnTo>
                    <a:lnTo>
                      <a:pt x="881" y="1777"/>
                    </a:lnTo>
                    <a:lnTo>
                      <a:pt x="880" y="1781"/>
                    </a:lnTo>
                    <a:lnTo>
                      <a:pt x="878" y="1786"/>
                    </a:lnTo>
                    <a:lnTo>
                      <a:pt x="877" y="1790"/>
                    </a:lnTo>
                    <a:lnTo>
                      <a:pt x="876" y="1790"/>
                    </a:lnTo>
                    <a:lnTo>
                      <a:pt x="876" y="1794"/>
                    </a:lnTo>
                    <a:lnTo>
                      <a:pt x="874" y="1794"/>
                    </a:lnTo>
                    <a:lnTo>
                      <a:pt x="873" y="1798"/>
                    </a:lnTo>
                    <a:lnTo>
                      <a:pt x="872" y="1798"/>
                    </a:lnTo>
                    <a:lnTo>
                      <a:pt x="870" y="1802"/>
                    </a:lnTo>
                    <a:lnTo>
                      <a:pt x="869" y="1802"/>
                    </a:lnTo>
                    <a:lnTo>
                      <a:pt x="868" y="1806"/>
                    </a:lnTo>
                    <a:lnTo>
                      <a:pt x="866" y="1806"/>
                    </a:lnTo>
                    <a:lnTo>
                      <a:pt x="865" y="1806"/>
                    </a:lnTo>
                    <a:lnTo>
                      <a:pt x="864" y="1810"/>
                    </a:lnTo>
                    <a:lnTo>
                      <a:pt x="862" y="1810"/>
                    </a:lnTo>
                    <a:lnTo>
                      <a:pt x="861" y="1810"/>
                    </a:lnTo>
                    <a:lnTo>
                      <a:pt x="860" y="1814"/>
                    </a:lnTo>
                    <a:lnTo>
                      <a:pt x="858" y="1814"/>
                    </a:lnTo>
                    <a:lnTo>
                      <a:pt x="857" y="1814"/>
                    </a:lnTo>
                    <a:lnTo>
                      <a:pt x="856" y="1818"/>
                    </a:lnTo>
                    <a:lnTo>
                      <a:pt x="854" y="1818"/>
                    </a:lnTo>
                    <a:lnTo>
                      <a:pt x="853" y="1818"/>
                    </a:lnTo>
                    <a:lnTo>
                      <a:pt x="852" y="1822"/>
                    </a:lnTo>
                    <a:lnTo>
                      <a:pt x="850" y="1822"/>
                    </a:lnTo>
                    <a:lnTo>
                      <a:pt x="849" y="1822"/>
                    </a:lnTo>
                    <a:lnTo>
                      <a:pt x="847" y="1822"/>
                    </a:lnTo>
                    <a:lnTo>
                      <a:pt x="846" y="1827"/>
                    </a:lnTo>
                    <a:lnTo>
                      <a:pt x="845" y="1827"/>
                    </a:lnTo>
                    <a:lnTo>
                      <a:pt x="843" y="1831"/>
                    </a:lnTo>
                    <a:lnTo>
                      <a:pt x="842" y="1831"/>
                    </a:lnTo>
                    <a:lnTo>
                      <a:pt x="841" y="1831"/>
                    </a:lnTo>
                    <a:lnTo>
                      <a:pt x="839" y="1835"/>
                    </a:lnTo>
                    <a:lnTo>
                      <a:pt x="838" y="1835"/>
                    </a:lnTo>
                    <a:lnTo>
                      <a:pt x="837" y="1835"/>
                    </a:lnTo>
                    <a:lnTo>
                      <a:pt x="837" y="1839"/>
                    </a:lnTo>
                    <a:lnTo>
                      <a:pt x="835" y="1839"/>
                    </a:lnTo>
                    <a:lnTo>
                      <a:pt x="892" y="1847"/>
                    </a:lnTo>
                    <a:lnTo>
                      <a:pt x="893" y="1847"/>
                    </a:lnTo>
                    <a:lnTo>
                      <a:pt x="893" y="1851"/>
                    </a:lnTo>
                    <a:lnTo>
                      <a:pt x="895" y="1851"/>
                    </a:lnTo>
                    <a:lnTo>
                      <a:pt x="895" y="1855"/>
                    </a:lnTo>
                    <a:lnTo>
                      <a:pt x="896" y="1859"/>
                    </a:lnTo>
                    <a:lnTo>
                      <a:pt x="896" y="1863"/>
                    </a:lnTo>
                    <a:lnTo>
                      <a:pt x="896" y="1868"/>
                    </a:lnTo>
                    <a:lnTo>
                      <a:pt x="896" y="1872"/>
                    </a:lnTo>
                    <a:lnTo>
                      <a:pt x="895" y="1872"/>
                    </a:lnTo>
                    <a:lnTo>
                      <a:pt x="895" y="1876"/>
                    </a:lnTo>
                    <a:lnTo>
                      <a:pt x="892" y="1880"/>
                    </a:lnTo>
                    <a:lnTo>
                      <a:pt x="889" y="1888"/>
                    </a:lnTo>
                    <a:lnTo>
                      <a:pt x="887" y="1892"/>
                    </a:lnTo>
                    <a:lnTo>
                      <a:pt x="884" y="1896"/>
                    </a:lnTo>
                    <a:lnTo>
                      <a:pt x="881" y="1900"/>
                    </a:lnTo>
                    <a:lnTo>
                      <a:pt x="877" y="1909"/>
                    </a:lnTo>
                    <a:lnTo>
                      <a:pt x="874" y="1913"/>
                    </a:lnTo>
                    <a:lnTo>
                      <a:pt x="872" y="1917"/>
                    </a:lnTo>
                    <a:lnTo>
                      <a:pt x="868" y="1921"/>
                    </a:lnTo>
                    <a:lnTo>
                      <a:pt x="865" y="1925"/>
                    </a:lnTo>
                    <a:lnTo>
                      <a:pt x="862" y="1929"/>
                    </a:lnTo>
                    <a:lnTo>
                      <a:pt x="858" y="1933"/>
                    </a:lnTo>
                    <a:lnTo>
                      <a:pt x="856" y="1937"/>
                    </a:lnTo>
                    <a:lnTo>
                      <a:pt x="852" y="1937"/>
                    </a:lnTo>
                    <a:lnTo>
                      <a:pt x="849" y="1941"/>
                    </a:lnTo>
                    <a:lnTo>
                      <a:pt x="845" y="1946"/>
                    </a:lnTo>
                    <a:lnTo>
                      <a:pt x="842" y="1946"/>
                    </a:lnTo>
                    <a:lnTo>
                      <a:pt x="838" y="1950"/>
                    </a:lnTo>
                    <a:lnTo>
                      <a:pt x="834" y="1954"/>
                    </a:lnTo>
                    <a:lnTo>
                      <a:pt x="831" y="1954"/>
                    </a:lnTo>
                    <a:lnTo>
                      <a:pt x="827" y="1954"/>
                    </a:lnTo>
                    <a:lnTo>
                      <a:pt x="823" y="1958"/>
                    </a:lnTo>
                    <a:lnTo>
                      <a:pt x="819" y="1958"/>
                    </a:lnTo>
                    <a:lnTo>
                      <a:pt x="816" y="1958"/>
                    </a:lnTo>
                    <a:lnTo>
                      <a:pt x="812" y="1962"/>
                    </a:lnTo>
                    <a:lnTo>
                      <a:pt x="808" y="1962"/>
                    </a:lnTo>
                    <a:lnTo>
                      <a:pt x="804" y="1962"/>
                    </a:lnTo>
                    <a:lnTo>
                      <a:pt x="800" y="1962"/>
                    </a:lnTo>
                    <a:lnTo>
                      <a:pt x="796" y="1962"/>
                    </a:lnTo>
                    <a:lnTo>
                      <a:pt x="792" y="1962"/>
                    </a:lnTo>
                    <a:lnTo>
                      <a:pt x="788" y="1962"/>
                    </a:lnTo>
                    <a:lnTo>
                      <a:pt x="784" y="1962"/>
                    </a:lnTo>
                    <a:lnTo>
                      <a:pt x="780" y="1962"/>
                    </a:lnTo>
                    <a:lnTo>
                      <a:pt x="777" y="1958"/>
                    </a:lnTo>
                    <a:lnTo>
                      <a:pt x="773" y="1958"/>
                    </a:lnTo>
                    <a:lnTo>
                      <a:pt x="771" y="1958"/>
                    </a:lnTo>
                    <a:lnTo>
                      <a:pt x="768" y="1954"/>
                    </a:lnTo>
                    <a:lnTo>
                      <a:pt x="765" y="1954"/>
                    </a:lnTo>
                    <a:lnTo>
                      <a:pt x="761" y="1950"/>
                    </a:lnTo>
                    <a:lnTo>
                      <a:pt x="759" y="1950"/>
                    </a:lnTo>
                    <a:lnTo>
                      <a:pt x="756" y="1946"/>
                    </a:lnTo>
                    <a:lnTo>
                      <a:pt x="753" y="1946"/>
                    </a:lnTo>
                    <a:lnTo>
                      <a:pt x="750" y="1941"/>
                    </a:lnTo>
                    <a:lnTo>
                      <a:pt x="748" y="1937"/>
                    </a:lnTo>
                    <a:lnTo>
                      <a:pt x="745" y="1937"/>
                    </a:lnTo>
                    <a:lnTo>
                      <a:pt x="742" y="1933"/>
                    </a:lnTo>
                    <a:lnTo>
                      <a:pt x="740" y="1929"/>
                    </a:lnTo>
                    <a:lnTo>
                      <a:pt x="737" y="1925"/>
                    </a:lnTo>
                    <a:lnTo>
                      <a:pt x="734" y="1925"/>
                    </a:lnTo>
                    <a:lnTo>
                      <a:pt x="732" y="1921"/>
                    </a:lnTo>
                    <a:lnTo>
                      <a:pt x="728" y="1917"/>
                    </a:lnTo>
                    <a:lnTo>
                      <a:pt x="725" y="1917"/>
                    </a:lnTo>
                    <a:lnTo>
                      <a:pt x="722" y="1913"/>
                    </a:lnTo>
                    <a:lnTo>
                      <a:pt x="719" y="1909"/>
                    </a:lnTo>
                    <a:lnTo>
                      <a:pt x="717" y="1909"/>
                    </a:lnTo>
                    <a:lnTo>
                      <a:pt x="714" y="1905"/>
                    </a:lnTo>
                    <a:lnTo>
                      <a:pt x="711" y="1900"/>
                    </a:lnTo>
                    <a:lnTo>
                      <a:pt x="707" y="1900"/>
                    </a:lnTo>
                    <a:lnTo>
                      <a:pt x="705" y="1896"/>
                    </a:lnTo>
                    <a:lnTo>
                      <a:pt x="702" y="1896"/>
                    </a:lnTo>
                    <a:lnTo>
                      <a:pt x="699" y="1892"/>
                    </a:lnTo>
                    <a:lnTo>
                      <a:pt x="695" y="1892"/>
                    </a:lnTo>
                    <a:lnTo>
                      <a:pt x="692" y="1888"/>
                    </a:lnTo>
                    <a:lnTo>
                      <a:pt x="688" y="188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 sz="1350"/>
              </a:p>
            </p:txBody>
          </p:sp>
          <p:sp>
            <p:nvSpPr>
              <p:cNvPr id="19" name="Freeform 37"/>
              <p:cNvSpPr>
                <a:spLocks/>
              </p:cNvSpPr>
              <p:nvPr/>
            </p:nvSpPr>
            <p:spPr bwMode="auto">
              <a:xfrm>
                <a:off x="2390050" y="823140"/>
                <a:ext cx="1887723" cy="3009900"/>
              </a:xfrm>
              <a:custGeom>
                <a:avLst/>
                <a:gdLst>
                  <a:gd name="T0" fmla="*/ 529 w 855"/>
                  <a:gd name="T1" fmla="*/ 1867 h 1896"/>
                  <a:gd name="T2" fmla="*/ 320 w 855"/>
                  <a:gd name="T3" fmla="*/ 1871 h 1896"/>
                  <a:gd name="T4" fmla="*/ 51 w 855"/>
                  <a:gd name="T5" fmla="*/ 1855 h 1896"/>
                  <a:gd name="T6" fmla="*/ 26 w 855"/>
                  <a:gd name="T7" fmla="*/ 1781 h 1896"/>
                  <a:gd name="T8" fmla="*/ 20 w 855"/>
                  <a:gd name="T9" fmla="*/ 1695 h 1896"/>
                  <a:gd name="T10" fmla="*/ 28 w 855"/>
                  <a:gd name="T11" fmla="*/ 1637 h 1896"/>
                  <a:gd name="T12" fmla="*/ 12 w 855"/>
                  <a:gd name="T13" fmla="*/ 1605 h 1896"/>
                  <a:gd name="T14" fmla="*/ 0 w 855"/>
                  <a:gd name="T15" fmla="*/ 1535 h 1896"/>
                  <a:gd name="T16" fmla="*/ 10 w 855"/>
                  <a:gd name="T17" fmla="*/ 1424 h 1896"/>
                  <a:gd name="T18" fmla="*/ 30 w 855"/>
                  <a:gd name="T19" fmla="*/ 1326 h 1896"/>
                  <a:gd name="T20" fmla="*/ 55 w 855"/>
                  <a:gd name="T21" fmla="*/ 1260 h 1896"/>
                  <a:gd name="T22" fmla="*/ 82 w 855"/>
                  <a:gd name="T23" fmla="*/ 1223 h 1896"/>
                  <a:gd name="T24" fmla="*/ 72 w 855"/>
                  <a:gd name="T25" fmla="*/ 1182 h 1896"/>
                  <a:gd name="T26" fmla="*/ 57 w 855"/>
                  <a:gd name="T27" fmla="*/ 1128 h 1896"/>
                  <a:gd name="T28" fmla="*/ 51 w 855"/>
                  <a:gd name="T29" fmla="*/ 1051 h 1896"/>
                  <a:gd name="T30" fmla="*/ 55 w 855"/>
                  <a:gd name="T31" fmla="*/ 964 h 1896"/>
                  <a:gd name="T32" fmla="*/ 72 w 855"/>
                  <a:gd name="T33" fmla="*/ 899 h 1896"/>
                  <a:gd name="T34" fmla="*/ 92 w 855"/>
                  <a:gd name="T35" fmla="*/ 837 h 1896"/>
                  <a:gd name="T36" fmla="*/ 93 w 855"/>
                  <a:gd name="T37" fmla="*/ 792 h 1896"/>
                  <a:gd name="T38" fmla="*/ 78 w 855"/>
                  <a:gd name="T39" fmla="*/ 734 h 1896"/>
                  <a:gd name="T40" fmla="*/ 72 w 855"/>
                  <a:gd name="T41" fmla="*/ 661 h 1896"/>
                  <a:gd name="T42" fmla="*/ 85 w 855"/>
                  <a:gd name="T43" fmla="*/ 529 h 1896"/>
                  <a:gd name="T44" fmla="*/ 125 w 855"/>
                  <a:gd name="T45" fmla="*/ 398 h 1896"/>
                  <a:gd name="T46" fmla="*/ 158 w 855"/>
                  <a:gd name="T47" fmla="*/ 386 h 1896"/>
                  <a:gd name="T48" fmla="*/ 163 w 855"/>
                  <a:gd name="T49" fmla="*/ 308 h 1896"/>
                  <a:gd name="T50" fmla="*/ 179 w 855"/>
                  <a:gd name="T51" fmla="*/ 164 h 1896"/>
                  <a:gd name="T52" fmla="*/ 217 w 855"/>
                  <a:gd name="T53" fmla="*/ 53 h 1896"/>
                  <a:gd name="T54" fmla="*/ 272 w 855"/>
                  <a:gd name="T55" fmla="*/ 0 h 1896"/>
                  <a:gd name="T56" fmla="*/ 320 w 855"/>
                  <a:gd name="T57" fmla="*/ 49 h 1896"/>
                  <a:gd name="T58" fmla="*/ 353 w 855"/>
                  <a:gd name="T59" fmla="*/ 135 h 1896"/>
                  <a:gd name="T60" fmla="*/ 364 w 855"/>
                  <a:gd name="T61" fmla="*/ 242 h 1896"/>
                  <a:gd name="T62" fmla="*/ 360 w 855"/>
                  <a:gd name="T63" fmla="*/ 328 h 1896"/>
                  <a:gd name="T64" fmla="*/ 379 w 855"/>
                  <a:gd name="T65" fmla="*/ 377 h 1896"/>
                  <a:gd name="T66" fmla="*/ 421 w 855"/>
                  <a:gd name="T67" fmla="*/ 390 h 1896"/>
                  <a:gd name="T68" fmla="*/ 449 w 855"/>
                  <a:gd name="T69" fmla="*/ 439 h 1896"/>
                  <a:gd name="T70" fmla="*/ 461 w 855"/>
                  <a:gd name="T71" fmla="*/ 496 h 1896"/>
                  <a:gd name="T72" fmla="*/ 462 w 855"/>
                  <a:gd name="T73" fmla="*/ 562 h 1896"/>
                  <a:gd name="T74" fmla="*/ 457 w 855"/>
                  <a:gd name="T75" fmla="*/ 624 h 1896"/>
                  <a:gd name="T76" fmla="*/ 488 w 855"/>
                  <a:gd name="T77" fmla="*/ 665 h 1896"/>
                  <a:gd name="T78" fmla="*/ 527 w 855"/>
                  <a:gd name="T79" fmla="*/ 734 h 1896"/>
                  <a:gd name="T80" fmla="*/ 538 w 855"/>
                  <a:gd name="T81" fmla="*/ 833 h 1896"/>
                  <a:gd name="T82" fmla="*/ 538 w 855"/>
                  <a:gd name="T83" fmla="*/ 915 h 1896"/>
                  <a:gd name="T84" fmla="*/ 589 w 855"/>
                  <a:gd name="T85" fmla="*/ 948 h 1896"/>
                  <a:gd name="T86" fmla="*/ 659 w 855"/>
                  <a:gd name="T87" fmla="*/ 1026 h 1896"/>
                  <a:gd name="T88" fmla="*/ 686 w 855"/>
                  <a:gd name="T89" fmla="*/ 1141 h 1896"/>
                  <a:gd name="T90" fmla="*/ 686 w 855"/>
                  <a:gd name="T91" fmla="*/ 1215 h 1896"/>
                  <a:gd name="T92" fmla="*/ 706 w 855"/>
                  <a:gd name="T93" fmla="*/ 1260 h 1896"/>
                  <a:gd name="T94" fmla="*/ 737 w 855"/>
                  <a:gd name="T95" fmla="*/ 1301 h 1896"/>
                  <a:gd name="T96" fmla="*/ 750 w 855"/>
                  <a:gd name="T97" fmla="*/ 1371 h 1896"/>
                  <a:gd name="T98" fmla="*/ 746 w 855"/>
                  <a:gd name="T99" fmla="*/ 1428 h 1896"/>
                  <a:gd name="T100" fmla="*/ 750 w 855"/>
                  <a:gd name="T101" fmla="*/ 1481 h 1896"/>
                  <a:gd name="T102" fmla="*/ 772 w 855"/>
                  <a:gd name="T103" fmla="*/ 1531 h 1896"/>
                  <a:gd name="T104" fmla="*/ 762 w 855"/>
                  <a:gd name="T105" fmla="*/ 1601 h 1896"/>
                  <a:gd name="T106" fmla="*/ 755 w 855"/>
                  <a:gd name="T107" fmla="*/ 1658 h 1896"/>
                  <a:gd name="T108" fmla="*/ 801 w 855"/>
                  <a:gd name="T109" fmla="*/ 1720 h 1896"/>
                  <a:gd name="T110" fmla="*/ 848 w 855"/>
                  <a:gd name="T111" fmla="*/ 1736 h 1896"/>
                  <a:gd name="T112" fmla="*/ 809 w 855"/>
                  <a:gd name="T113" fmla="*/ 1773 h 1896"/>
                  <a:gd name="T114" fmla="*/ 767 w 855"/>
                  <a:gd name="T115" fmla="*/ 1761 h 1896"/>
                  <a:gd name="T116" fmla="*/ 786 w 855"/>
                  <a:gd name="T117" fmla="*/ 1822 h 1896"/>
                  <a:gd name="T118" fmla="*/ 832 w 855"/>
                  <a:gd name="T119" fmla="*/ 1847 h 1896"/>
                  <a:gd name="T120" fmla="*/ 764 w 855"/>
                  <a:gd name="T121" fmla="*/ 1888 h 1896"/>
                  <a:gd name="T122" fmla="*/ 689 w 855"/>
                  <a:gd name="T123" fmla="*/ 1818 h 18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855" h="1896">
                    <a:moveTo>
                      <a:pt x="643" y="1818"/>
                    </a:moveTo>
                    <a:lnTo>
                      <a:pt x="643" y="1822"/>
                    </a:lnTo>
                    <a:lnTo>
                      <a:pt x="642" y="1822"/>
                    </a:lnTo>
                    <a:lnTo>
                      <a:pt x="642" y="1826"/>
                    </a:lnTo>
                    <a:lnTo>
                      <a:pt x="642" y="1830"/>
                    </a:lnTo>
                    <a:lnTo>
                      <a:pt x="642" y="1834"/>
                    </a:lnTo>
                    <a:lnTo>
                      <a:pt x="642" y="1839"/>
                    </a:lnTo>
                    <a:lnTo>
                      <a:pt x="630" y="1843"/>
                    </a:lnTo>
                    <a:lnTo>
                      <a:pt x="617" y="1847"/>
                    </a:lnTo>
                    <a:lnTo>
                      <a:pt x="604" y="1851"/>
                    </a:lnTo>
                    <a:lnTo>
                      <a:pt x="592" y="1855"/>
                    </a:lnTo>
                    <a:lnTo>
                      <a:pt x="580" y="1859"/>
                    </a:lnTo>
                    <a:lnTo>
                      <a:pt x="566" y="1859"/>
                    </a:lnTo>
                    <a:lnTo>
                      <a:pt x="554" y="1863"/>
                    </a:lnTo>
                    <a:lnTo>
                      <a:pt x="541" y="1867"/>
                    </a:lnTo>
                    <a:lnTo>
                      <a:pt x="529" y="1867"/>
                    </a:lnTo>
                    <a:lnTo>
                      <a:pt x="515" y="1871"/>
                    </a:lnTo>
                    <a:lnTo>
                      <a:pt x="502" y="1871"/>
                    </a:lnTo>
                    <a:lnTo>
                      <a:pt x="489" y="1876"/>
                    </a:lnTo>
                    <a:lnTo>
                      <a:pt x="476" y="1876"/>
                    </a:lnTo>
                    <a:lnTo>
                      <a:pt x="462" y="1876"/>
                    </a:lnTo>
                    <a:lnTo>
                      <a:pt x="450" y="1876"/>
                    </a:lnTo>
                    <a:lnTo>
                      <a:pt x="437" y="1876"/>
                    </a:lnTo>
                    <a:lnTo>
                      <a:pt x="423" y="1880"/>
                    </a:lnTo>
                    <a:lnTo>
                      <a:pt x="410" y="1880"/>
                    </a:lnTo>
                    <a:lnTo>
                      <a:pt x="398" y="1876"/>
                    </a:lnTo>
                    <a:lnTo>
                      <a:pt x="384" y="1876"/>
                    </a:lnTo>
                    <a:lnTo>
                      <a:pt x="371" y="1876"/>
                    </a:lnTo>
                    <a:lnTo>
                      <a:pt x="357" y="1876"/>
                    </a:lnTo>
                    <a:lnTo>
                      <a:pt x="345" y="1876"/>
                    </a:lnTo>
                    <a:lnTo>
                      <a:pt x="332" y="1871"/>
                    </a:lnTo>
                    <a:lnTo>
                      <a:pt x="320" y="1871"/>
                    </a:lnTo>
                    <a:lnTo>
                      <a:pt x="306" y="1867"/>
                    </a:lnTo>
                    <a:lnTo>
                      <a:pt x="293" y="1867"/>
                    </a:lnTo>
                    <a:lnTo>
                      <a:pt x="280" y="1863"/>
                    </a:lnTo>
                    <a:lnTo>
                      <a:pt x="267" y="1863"/>
                    </a:lnTo>
                    <a:lnTo>
                      <a:pt x="255" y="1859"/>
                    </a:lnTo>
                    <a:lnTo>
                      <a:pt x="241" y="1855"/>
                    </a:lnTo>
                    <a:lnTo>
                      <a:pt x="229" y="1851"/>
                    </a:lnTo>
                    <a:lnTo>
                      <a:pt x="68" y="1876"/>
                    </a:lnTo>
                    <a:lnTo>
                      <a:pt x="66" y="1871"/>
                    </a:lnTo>
                    <a:lnTo>
                      <a:pt x="63" y="1871"/>
                    </a:lnTo>
                    <a:lnTo>
                      <a:pt x="61" y="1871"/>
                    </a:lnTo>
                    <a:lnTo>
                      <a:pt x="59" y="1867"/>
                    </a:lnTo>
                    <a:lnTo>
                      <a:pt x="57" y="1863"/>
                    </a:lnTo>
                    <a:lnTo>
                      <a:pt x="55" y="1863"/>
                    </a:lnTo>
                    <a:lnTo>
                      <a:pt x="53" y="1859"/>
                    </a:lnTo>
                    <a:lnTo>
                      <a:pt x="51" y="1855"/>
                    </a:lnTo>
                    <a:lnTo>
                      <a:pt x="49" y="1851"/>
                    </a:lnTo>
                    <a:lnTo>
                      <a:pt x="47" y="1847"/>
                    </a:lnTo>
                    <a:lnTo>
                      <a:pt x="45" y="1843"/>
                    </a:lnTo>
                    <a:lnTo>
                      <a:pt x="43" y="1839"/>
                    </a:lnTo>
                    <a:lnTo>
                      <a:pt x="42" y="1834"/>
                    </a:lnTo>
                    <a:lnTo>
                      <a:pt x="39" y="1830"/>
                    </a:lnTo>
                    <a:lnTo>
                      <a:pt x="38" y="1826"/>
                    </a:lnTo>
                    <a:lnTo>
                      <a:pt x="37" y="1822"/>
                    </a:lnTo>
                    <a:lnTo>
                      <a:pt x="35" y="1818"/>
                    </a:lnTo>
                    <a:lnTo>
                      <a:pt x="34" y="1814"/>
                    </a:lnTo>
                    <a:lnTo>
                      <a:pt x="32" y="1806"/>
                    </a:lnTo>
                    <a:lnTo>
                      <a:pt x="31" y="1802"/>
                    </a:lnTo>
                    <a:lnTo>
                      <a:pt x="30" y="1798"/>
                    </a:lnTo>
                    <a:lnTo>
                      <a:pt x="28" y="1789"/>
                    </a:lnTo>
                    <a:lnTo>
                      <a:pt x="27" y="1785"/>
                    </a:lnTo>
                    <a:lnTo>
                      <a:pt x="26" y="1781"/>
                    </a:lnTo>
                    <a:lnTo>
                      <a:pt x="24" y="1773"/>
                    </a:lnTo>
                    <a:lnTo>
                      <a:pt x="23" y="1769"/>
                    </a:lnTo>
                    <a:lnTo>
                      <a:pt x="23" y="1761"/>
                    </a:lnTo>
                    <a:lnTo>
                      <a:pt x="22" y="1757"/>
                    </a:lnTo>
                    <a:lnTo>
                      <a:pt x="22" y="1748"/>
                    </a:lnTo>
                    <a:lnTo>
                      <a:pt x="20" y="1740"/>
                    </a:lnTo>
                    <a:lnTo>
                      <a:pt x="20" y="1736"/>
                    </a:lnTo>
                    <a:lnTo>
                      <a:pt x="19" y="1728"/>
                    </a:lnTo>
                    <a:lnTo>
                      <a:pt x="19" y="1724"/>
                    </a:lnTo>
                    <a:lnTo>
                      <a:pt x="19" y="1720"/>
                    </a:lnTo>
                    <a:lnTo>
                      <a:pt x="19" y="1715"/>
                    </a:lnTo>
                    <a:lnTo>
                      <a:pt x="19" y="1711"/>
                    </a:lnTo>
                    <a:lnTo>
                      <a:pt x="19" y="1707"/>
                    </a:lnTo>
                    <a:lnTo>
                      <a:pt x="19" y="1703"/>
                    </a:lnTo>
                    <a:lnTo>
                      <a:pt x="20" y="1699"/>
                    </a:lnTo>
                    <a:lnTo>
                      <a:pt x="20" y="1695"/>
                    </a:lnTo>
                    <a:lnTo>
                      <a:pt x="22" y="1691"/>
                    </a:lnTo>
                    <a:lnTo>
                      <a:pt x="22" y="1687"/>
                    </a:lnTo>
                    <a:lnTo>
                      <a:pt x="22" y="1683"/>
                    </a:lnTo>
                    <a:lnTo>
                      <a:pt x="23" y="1683"/>
                    </a:lnTo>
                    <a:lnTo>
                      <a:pt x="23" y="1679"/>
                    </a:lnTo>
                    <a:lnTo>
                      <a:pt x="23" y="1674"/>
                    </a:lnTo>
                    <a:lnTo>
                      <a:pt x="24" y="1674"/>
                    </a:lnTo>
                    <a:lnTo>
                      <a:pt x="24" y="1670"/>
                    </a:lnTo>
                    <a:lnTo>
                      <a:pt x="26" y="1666"/>
                    </a:lnTo>
                    <a:lnTo>
                      <a:pt x="26" y="1662"/>
                    </a:lnTo>
                    <a:lnTo>
                      <a:pt x="27" y="1658"/>
                    </a:lnTo>
                    <a:lnTo>
                      <a:pt x="27" y="1654"/>
                    </a:lnTo>
                    <a:lnTo>
                      <a:pt x="28" y="1650"/>
                    </a:lnTo>
                    <a:lnTo>
                      <a:pt x="28" y="1646"/>
                    </a:lnTo>
                    <a:lnTo>
                      <a:pt x="28" y="1642"/>
                    </a:lnTo>
                    <a:lnTo>
                      <a:pt x="28" y="1637"/>
                    </a:lnTo>
                    <a:lnTo>
                      <a:pt x="28" y="1633"/>
                    </a:lnTo>
                    <a:lnTo>
                      <a:pt x="28" y="1629"/>
                    </a:lnTo>
                    <a:lnTo>
                      <a:pt x="27" y="1629"/>
                    </a:lnTo>
                    <a:lnTo>
                      <a:pt x="26" y="1625"/>
                    </a:lnTo>
                    <a:lnTo>
                      <a:pt x="24" y="1625"/>
                    </a:lnTo>
                    <a:lnTo>
                      <a:pt x="23" y="1625"/>
                    </a:lnTo>
                    <a:lnTo>
                      <a:pt x="22" y="1621"/>
                    </a:lnTo>
                    <a:lnTo>
                      <a:pt x="20" y="1621"/>
                    </a:lnTo>
                    <a:lnTo>
                      <a:pt x="20" y="1617"/>
                    </a:lnTo>
                    <a:lnTo>
                      <a:pt x="19" y="1617"/>
                    </a:lnTo>
                    <a:lnTo>
                      <a:pt x="18" y="1617"/>
                    </a:lnTo>
                    <a:lnTo>
                      <a:pt x="16" y="1613"/>
                    </a:lnTo>
                    <a:lnTo>
                      <a:pt x="15" y="1609"/>
                    </a:lnTo>
                    <a:lnTo>
                      <a:pt x="14" y="1609"/>
                    </a:lnTo>
                    <a:lnTo>
                      <a:pt x="14" y="1605"/>
                    </a:lnTo>
                    <a:lnTo>
                      <a:pt x="12" y="1605"/>
                    </a:lnTo>
                    <a:lnTo>
                      <a:pt x="11" y="1601"/>
                    </a:lnTo>
                    <a:lnTo>
                      <a:pt x="10" y="1596"/>
                    </a:lnTo>
                    <a:lnTo>
                      <a:pt x="10" y="1592"/>
                    </a:lnTo>
                    <a:lnTo>
                      <a:pt x="8" y="1592"/>
                    </a:lnTo>
                    <a:lnTo>
                      <a:pt x="7" y="1588"/>
                    </a:lnTo>
                    <a:lnTo>
                      <a:pt x="7" y="1584"/>
                    </a:lnTo>
                    <a:lnTo>
                      <a:pt x="6" y="1584"/>
                    </a:lnTo>
                    <a:lnTo>
                      <a:pt x="6" y="1580"/>
                    </a:lnTo>
                    <a:lnTo>
                      <a:pt x="4" y="1576"/>
                    </a:lnTo>
                    <a:lnTo>
                      <a:pt x="3" y="1572"/>
                    </a:lnTo>
                    <a:lnTo>
                      <a:pt x="3" y="1568"/>
                    </a:lnTo>
                    <a:lnTo>
                      <a:pt x="1" y="1564"/>
                    </a:lnTo>
                    <a:lnTo>
                      <a:pt x="0" y="1559"/>
                    </a:lnTo>
                    <a:lnTo>
                      <a:pt x="0" y="1551"/>
                    </a:lnTo>
                    <a:lnTo>
                      <a:pt x="0" y="1543"/>
                    </a:lnTo>
                    <a:lnTo>
                      <a:pt x="0" y="1535"/>
                    </a:lnTo>
                    <a:lnTo>
                      <a:pt x="0" y="1531"/>
                    </a:lnTo>
                    <a:lnTo>
                      <a:pt x="0" y="1523"/>
                    </a:lnTo>
                    <a:lnTo>
                      <a:pt x="1" y="1514"/>
                    </a:lnTo>
                    <a:lnTo>
                      <a:pt x="1" y="1506"/>
                    </a:lnTo>
                    <a:lnTo>
                      <a:pt x="1" y="1502"/>
                    </a:lnTo>
                    <a:lnTo>
                      <a:pt x="1" y="1494"/>
                    </a:lnTo>
                    <a:lnTo>
                      <a:pt x="3" y="1486"/>
                    </a:lnTo>
                    <a:lnTo>
                      <a:pt x="3" y="1477"/>
                    </a:lnTo>
                    <a:lnTo>
                      <a:pt x="4" y="1473"/>
                    </a:lnTo>
                    <a:lnTo>
                      <a:pt x="4" y="1465"/>
                    </a:lnTo>
                    <a:lnTo>
                      <a:pt x="6" y="1457"/>
                    </a:lnTo>
                    <a:lnTo>
                      <a:pt x="7" y="1453"/>
                    </a:lnTo>
                    <a:lnTo>
                      <a:pt x="7" y="1445"/>
                    </a:lnTo>
                    <a:lnTo>
                      <a:pt x="8" y="1436"/>
                    </a:lnTo>
                    <a:lnTo>
                      <a:pt x="10" y="1432"/>
                    </a:lnTo>
                    <a:lnTo>
                      <a:pt x="10" y="1424"/>
                    </a:lnTo>
                    <a:lnTo>
                      <a:pt x="11" y="1416"/>
                    </a:lnTo>
                    <a:lnTo>
                      <a:pt x="12" y="1412"/>
                    </a:lnTo>
                    <a:lnTo>
                      <a:pt x="14" y="1404"/>
                    </a:lnTo>
                    <a:lnTo>
                      <a:pt x="15" y="1399"/>
                    </a:lnTo>
                    <a:lnTo>
                      <a:pt x="16" y="1391"/>
                    </a:lnTo>
                    <a:lnTo>
                      <a:pt x="18" y="1383"/>
                    </a:lnTo>
                    <a:lnTo>
                      <a:pt x="18" y="1379"/>
                    </a:lnTo>
                    <a:lnTo>
                      <a:pt x="19" y="1371"/>
                    </a:lnTo>
                    <a:lnTo>
                      <a:pt x="20" y="1367"/>
                    </a:lnTo>
                    <a:lnTo>
                      <a:pt x="22" y="1358"/>
                    </a:lnTo>
                    <a:lnTo>
                      <a:pt x="23" y="1354"/>
                    </a:lnTo>
                    <a:lnTo>
                      <a:pt x="24" y="1346"/>
                    </a:lnTo>
                    <a:lnTo>
                      <a:pt x="27" y="1342"/>
                    </a:lnTo>
                    <a:lnTo>
                      <a:pt x="27" y="1338"/>
                    </a:lnTo>
                    <a:lnTo>
                      <a:pt x="28" y="1330"/>
                    </a:lnTo>
                    <a:lnTo>
                      <a:pt x="30" y="1326"/>
                    </a:lnTo>
                    <a:lnTo>
                      <a:pt x="31" y="1321"/>
                    </a:lnTo>
                    <a:lnTo>
                      <a:pt x="32" y="1313"/>
                    </a:lnTo>
                    <a:lnTo>
                      <a:pt x="34" y="1309"/>
                    </a:lnTo>
                    <a:lnTo>
                      <a:pt x="35" y="1305"/>
                    </a:lnTo>
                    <a:lnTo>
                      <a:pt x="37" y="1301"/>
                    </a:lnTo>
                    <a:lnTo>
                      <a:pt x="38" y="1297"/>
                    </a:lnTo>
                    <a:lnTo>
                      <a:pt x="39" y="1293"/>
                    </a:lnTo>
                    <a:lnTo>
                      <a:pt x="41" y="1289"/>
                    </a:lnTo>
                    <a:lnTo>
                      <a:pt x="43" y="1284"/>
                    </a:lnTo>
                    <a:lnTo>
                      <a:pt x="45" y="1280"/>
                    </a:lnTo>
                    <a:lnTo>
                      <a:pt x="46" y="1276"/>
                    </a:lnTo>
                    <a:lnTo>
                      <a:pt x="47" y="1272"/>
                    </a:lnTo>
                    <a:lnTo>
                      <a:pt x="50" y="1268"/>
                    </a:lnTo>
                    <a:lnTo>
                      <a:pt x="51" y="1264"/>
                    </a:lnTo>
                    <a:lnTo>
                      <a:pt x="53" y="1264"/>
                    </a:lnTo>
                    <a:lnTo>
                      <a:pt x="55" y="1260"/>
                    </a:lnTo>
                    <a:lnTo>
                      <a:pt x="57" y="1256"/>
                    </a:lnTo>
                    <a:lnTo>
                      <a:pt x="58" y="1252"/>
                    </a:lnTo>
                    <a:lnTo>
                      <a:pt x="61" y="1252"/>
                    </a:lnTo>
                    <a:lnTo>
                      <a:pt x="62" y="1248"/>
                    </a:lnTo>
                    <a:lnTo>
                      <a:pt x="65" y="1243"/>
                    </a:lnTo>
                    <a:lnTo>
                      <a:pt x="66" y="1243"/>
                    </a:lnTo>
                    <a:lnTo>
                      <a:pt x="69" y="1239"/>
                    </a:lnTo>
                    <a:lnTo>
                      <a:pt x="70" y="1239"/>
                    </a:lnTo>
                    <a:lnTo>
                      <a:pt x="72" y="1235"/>
                    </a:lnTo>
                    <a:lnTo>
                      <a:pt x="74" y="1235"/>
                    </a:lnTo>
                    <a:lnTo>
                      <a:pt x="76" y="1231"/>
                    </a:lnTo>
                    <a:lnTo>
                      <a:pt x="78" y="1231"/>
                    </a:lnTo>
                    <a:lnTo>
                      <a:pt x="80" y="1231"/>
                    </a:lnTo>
                    <a:lnTo>
                      <a:pt x="81" y="1227"/>
                    </a:lnTo>
                    <a:lnTo>
                      <a:pt x="82" y="1227"/>
                    </a:lnTo>
                    <a:lnTo>
                      <a:pt x="82" y="1223"/>
                    </a:lnTo>
                    <a:lnTo>
                      <a:pt x="82" y="1219"/>
                    </a:lnTo>
                    <a:lnTo>
                      <a:pt x="84" y="1219"/>
                    </a:lnTo>
                    <a:lnTo>
                      <a:pt x="84" y="1215"/>
                    </a:lnTo>
                    <a:lnTo>
                      <a:pt x="84" y="1211"/>
                    </a:lnTo>
                    <a:lnTo>
                      <a:pt x="84" y="1206"/>
                    </a:lnTo>
                    <a:lnTo>
                      <a:pt x="84" y="1202"/>
                    </a:lnTo>
                    <a:lnTo>
                      <a:pt x="82" y="1202"/>
                    </a:lnTo>
                    <a:lnTo>
                      <a:pt x="82" y="1198"/>
                    </a:lnTo>
                    <a:lnTo>
                      <a:pt x="81" y="1198"/>
                    </a:lnTo>
                    <a:lnTo>
                      <a:pt x="80" y="1194"/>
                    </a:lnTo>
                    <a:lnTo>
                      <a:pt x="78" y="1194"/>
                    </a:lnTo>
                    <a:lnTo>
                      <a:pt x="77" y="1190"/>
                    </a:lnTo>
                    <a:lnTo>
                      <a:pt x="76" y="1190"/>
                    </a:lnTo>
                    <a:lnTo>
                      <a:pt x="74" y="1186"/>
                    </a:lnTo>
                    <a:lnTo>
                      <a:pt x="73" y="1186"/>
                    </a:lnTo>
                    <a:lnTo>
                      <a:pt x="72" y="1182"/>
                    </a:lnTo>
                    <a:lnTo>
                      <a:pt x="72" y="1178"/>
                    </a:lnTo>
                    <a:lnTo>
                      <a:pt x="70" y="1178"/>
                    </a:lnTo>
                    <a:lnTo>
                      <a:pt x="69" y="1174"/>
                    </a:lnTo>
                    <a:lnTo>
                      <a:pt x="68" y="1170"/>
                    </a:lnTo>
                    <a:lnTo>
                      <a:pt x="66" y="1170"/>
                    </a:lnTo>
                    <a:lnTo>
                      <a:pt x="66" y="1165"/>
                    </a:lnTo>
                    <a:lnTo>
                      <a:pt x="65" y="1161"/>
                    </a:lnTo>
                    <a:lnTo>
                      <a:pt x="63" y="1157"/>
                    </a:lnTo>
                    <a:lnTo>
                      <a:pt x="62" y="1153"/>
                    </a:lnTo>
                    <a:lnTo>
                      <a:pt x="61" y="1149"/>
                    </a:lnTo>
                    <a:lnTo>
                      <a:pt x="61" y="1145"/>
                    </a:lnTo>
                    <a:lnTo>
                      <a:pt x="59" y="1141"/>
                    </a:lnTo>
                    <a:lnTo>
                      <a:pt x="59" y="1137"/>
                    </a:lnTo>
                    <a:lnTo>
                      <a:pt x="58" y="1137"/>
                    </a:lnTo>
                    <a:lnTo>
                      <a:pt x="58" y="1133"/>
                    </a:lnTo>
                    <a:lnTo>
                      <a:pt x="57" y="1128"/>
                    </a:lnTo>
                    <a:lnTo>
                      <a:pt x="57" y="1124"/>
                    </a:lnTo>
                    <a:lnTo>
                      <a:pt x="55" y="1120"/>
                    </a:lnTo>
                    <a:lnTo>
                      <a:pt x="55" y="1116"/>
                    </a:lnTo>
                    <a:lnTo>
                      <a:pt x="55" y="1112"/>
                    </a:lnTo>
                    <a:lnTo>
                      <a:pt x="54" y="1108"/>
                    </a:lnTo>
                    <a:lnTo>
                      <a:pt x="54" y="1104"/>
                    </a:lnTo>
                    <a:lnTo>
                      <a:pt x="54" y="1096"/>
                    </a:lnTo>
                    <a:lnTo>
                      <a:pt x="53" y="1092"/>
                    </a:lnTo>
                    <a:lnTo>
                      <a:pt x="53" y="1087"/>
                    </a:lnTo>
                    <a:lnTo>
                      <a:pt x="53" y="1079"/>
                    </a:lnTo>
                    <a:lnTo>
                      <a:pt x="53" y="1075"/>
                    </a:lnTo>
                    <a:lnTo>
                      <a:pt x="51" y="1071"/>
                    </a:lnTo>
                    <a:lnTo>
                      <a:pt x="51" y="1063"/>
                    </a:lnTo>
                    <a:lnTo>
                      <a:pt x="51" y="1059"/>
                    </a:lnTo>
                    <a:lnTo>
                      <a:pt x="51" y="1055"/>
                    </a:lnTo>
                    <a:lnTo>
                      <a:pt x="51" y="1051"/>
                    </a:lnTo>
                    <a:lnTo>
                      <a:pt x="51" y="1042"/>
                    </a:lnTo>
                    <a:lnTo>
                      <a:pt x="51" y="1038"/>
                    </a:lnTo>
                    <a:lnTo>
                      <a:pt x="51" y="1034"/>
                    </a:lnTo>
                    <a:lnTo>
                      <a:pt x="51" y="1030"/>
                    </a:lnTo>
                    <a:lnTo>
                      <a:pt x="51" y="1022"/>
                    </a:lnTo>
                    <a:lnTo>
                      <a:pt x="51" y="1018"/>
                    </a:lnTo>
                    <a:lnTo>
                      <a:pt x="53" y="1014"/>
                    </a:lnTo>
                    <a:lnTo>
                      <a:pt x="53" y="1009"/>
                    </a:lnTo>
                    <a:lnTo>
                      <a:pt x="53" y="1001"/>
                    </a:lnTo>
                    <a:lnTo>
                      <a:pt x="53" y="997"/>
                    </a:lnTo>
                    <a:lnTo>
                      <a:pt x="53" y="993"/>
                    </a:lnTo>
                    <a:lnTo>
                      <a:pt x="54" y="989"/>
                    </a:lnTo>
                    <a:lnTo>
                      <a:pt x="54" y="981"/>
                    </a:lnTo>
                    <a:lnTo>
                      <a:pt x="54" y="977"/>
                    </a:lnTo>
                    <a:lnTo>
                      <a:pt x="54" y="973"/>
                    </a:lnTo>
                    <a:lnTo>
                      <a:pt x="55" y="964"/>
                    </a:lnTo>
                    <a:lnTo>
                      <a:pt x="55" y="960"/>
                    </a:lnTo>
                    <a:lnTo>
                      <a:pt x="55" y="956"/>
                    </a:lnTo>
                    <a:lnTo>
                      <a:pt x="57" y="952"/>
                    </a:lnTo>
                    <a:lnTo>
                      <a:pt x="57" y="944"/>
                    </a:lnTo>
                    <a:lnTo>
                      <a:pt x="57" y="940"/>
                    </a:lnTo>
                    <a:lnTo>
                      <a:pt x="58" y="936"/>
                    </a:lnTo>
                    <a:lnTo>
                      <a:pt x="59" y="931"/>
                    </a:lnTo>
                    <a:lnTo>
                      <a:pt x="61" y="927"/>
                    </a:lnTo>
                    <a:lnTo>
                      <a:pt x="62" y="923"/>
                    </a:lnTo>
                    <a:lnTo>
                      <a:pt x="63" y="923"/>
                    </a:lnTo>
                    <a:lnTo>
                      <a:pt x="65" y="919"/>
                    </a:lnTo>
                    <a:lnTo>
                      <a:pt x="66" y="915"/>
                    </a:lnTo>
                    <a:lnTo>
                      <a:pt x="68" y="911"/>
                    </a:lnTo>
                    <a:lnTo>
                      <a:pt x="69" y="907"/>
                    </a:lnTo>
                    <a:lnTo>
                      <a:pt x="70" y="903"/>
                    </a:lnTo>
                    <a:lnTo>
                      <a:pt x="72" y="899"/>
                    </a:lnTo>
                    <a:lnTo>
                      <a:pt x="73" y="895"/>
                    </a:lnTo>
                    <a:lnTo>
                      <a:pt x="74" y="890"/>
                    </a:lnTo>
                    <a:lnTo>
                      <a:pt x="74" y="886"/>
                    </a:lnTo>
                    <a:lnTo>
                      <a:pt x="76" y="882"/>
                    </a:lnTo>
                    <a:lnTo>
                      <a:pt x="77" y="878"/>
                    </a:lnTo>
                    <a:lnTo>
                      <a:pt x="78" y="874"/>
                    </a:lnTo>
                    <a:lnTo>
                      <a:pt x="80" y="870"/>
                    </a:lnTo>
                    <a:lnTo>
                      <a:pt x="81" y="866"/>
                    </a:lnTo>
                    <a:lnTo>
                      <a:pt x="82" y="862"/>
                    </a:lnTo>
                    <a:lnTo>
                      <a:pt x="84" y="858"/>
                    </a:lnTo>
                    <a:lnTo>
                      <a:pt x="85" y="853"/>
                    </a:lnTo>
                    <a:lnTo>
                      <a:pt x="86" y="853"/>
                    </a:lnTo>
                    <a:lnTo>
                      <a:pt x="88" y="849"/>
                    </a:lnTo>
                    <a:lnTo>
                      <a:pt x="89" y="845"/>
                    </a:lnTo>
                    <a:lnTo>
                      <a:pt x="90" y="841"/>
                    </a:lnTo>
                    <a:lnTo>
                      <a:pt x="92" y="837"/>
                    </a:lnTo>
                    <a:lnTo>
                      <a:pt x="94" y="837"/>
                    </a:lnTo>
                    <a:lnTo>
                      <a:pt x="96" y="833"/>
                    </a:lnTo>
                    <a:lnTo>
                      <a:pt x="97" y="829"/>
                    </a:lnTo>
                    <a:lnTo>
                      <a:pt x="99" y="829"/>
                    </a:lnTo>
                    <a:lnTo>
                      <a:pt x="100" y="825"/>
                    </a:lnTo>
                    <a:lnTo>
                      <a:pt x="101" y="821"/>
                    </a:lnTo>
                    <a:lnTo>
                      <a:pt x="101" y="817"/>
                    </a:lnTo>
                    <a:lnTo>
                      <a:pt x="101" y="812"/>
                    </a:lnTo>
                    <a:lnTo>
                      <a:pt x="101" y="808"/>
                    </a:lnTo>
                    <a:lnTo>
                      <a:pt x="100" y="808"/>
                    </a:lnTo>
                    <a:lnTo>
                      <a:pt x="100" y="804"/>
                    </a:lnTo>
                    <a:lnTo>
                      <a:pt x="99" y="800"/>
                    </a:lnTo>
                    <a:lnTo>
                      <a:pt x="97" y="796"/>
                    </a:lnTo>
                    <a:lnTo>
                      <a:pt x="96" y="796"/>
                    </a:lnTo>
                    <a:lnTo>
                      <a:pt x="94" y="792"/>
                    </a:lnTo>
                    <a:lnTo>
                      <a:pt x="93" y="792"/>
                    </a:lnTo>
                    <a:lnTo>
                      <a:pt x="92" y="788"/>
                    </a:lnTo>
                    <a:lnTo>
                      <a:pt x="90" y="788"/>
                    </a:lnTo>
                    <a:lnTo>
                      <a:pt x="90" y="784"/>
                    </a:lnTo>
                    <a:lnTo>
                      <a:pt x="89" y="784"/>
                    </a:lnTo>
                    <a:lnTo>
                      <a:pt x="88" y="780"/>
                    </a:lnTo>
                    <a:lnTo>
                      <a:pt x="88" y="776"/>
                    </a:lnTo>
                    <a:lnTo>
                      <a:pt x="86" y="771"/>
                    </a:lnTo>
                    <a:lnTo>
                      <a:pt x="85" y="767"/>
                    </a:lnTo>
                    <a:lnTo>
                      <a:pt x="84" y="763"/>
                    </a:lnTo>
                    <a:lnTo>
                      <a:pt x="84" y="759"/>
                    </a:lnTo>
                    <a:lnTo>
                      <a:pt x="82" y="755"/>
                    </a:lnTo>
                    <a:lnTo>
                      <a:pt x="81" y="751"/>
                    </a:lnTo>
                    <a:lnTo>
                      <a:pt x="81" y="747"/>
                    </a:lnTo>
                    <a:lnTo>
                      <a:pt x="80" y="743"/>
                    </a:lnTo>
                    <a:lnTo>
                      <a:pt x="78" y="739"/>
                    </a:lnTo>
                    <a:lnTo>
                      <a:pt x="78" y="734"/>
                    </a:lnTo>
                    <a:lnTo>
                      <a:pt x="77" y="730"/>
                    </a:lnTo>
                    <a:lnTo>
                      <a:pt x="77" y="726"/>
                    </a:lnTo>
                    <a:lnTo>
                      <a:pt x="76" y="722"/>
                    </a:lnTo>
                    <a:lnTo>
                      <a:pt x="76" y="718"/>
                    </a:lnTo>
                    <a:lnTo>
                      <a:pt x="74" y="714"/>
                    </a:lnTo>
                    <a:lnTo>
                      <a:pt x="74" y="710"/>
                    </a:lnTo>
                    <a:lnTo>
                      <a:pt x="73" y="706"/>
                    </a:lnTo>
                    <a:lnTo>
                      <a:pt x="73" y="702"/>
                    </a:lnTo>
                    <a:lnTo>
                      <a:pt x="73" y="698"/>
                    </a:lnTo>
                    <a:lnTo>
                      <a:pt x="72" y="693"/>
                    </a:lnTo>
                    <a:lnTo>
                      <a:pt x="72" y="685"/>
                    </a:lnTo>
                    <a:lnTo>
                      <a:pt x="72" y="681"/>
                    </a:lnTo>
                    <a:lnTo>
                      <a:pt x="72" y="677"/>
                    </a:lnTo>
                    <a:lnTo>
                      <a:pt x="72" y="673"/>
                    </a:lnTo>
                    <a:lnTo>
                      <a:pt x="72" y="669"/>
                    </a:lnTo>
                    <a:lnTo>
                      <a:pt x="72" y="661"/>
                    </a:lnTo>
                    <a:lnTo>
                      <a:pt x="72" y="656"/>
                    </a:lnTo>
                    <a:lnTo>
                      <a:pt x="72" y="652"/>
                    </a:lnTo>
                    <a:lnTo>
                      <a:pt x="72" y="648"/>
                    </a:lnTo>
                    <a:lnTo>
                      <a:pt x="73" y="644"/>
                    </a:lnTo>
                    <a:lnTo>
                      <a:pt x="73" y="636"/>
                    </a:lnTo>
                    <a:lnTo>
                      <a:pt x="73" y="632"/>
                    </a:lnTo>
                    <a:lnTo>
                      <a:pt x="74" y="624"/>
                    </a:lnTo>
                    <a:lnTo>
                      <a:pt x="74" y="611"/>
                    </a:lnTo>
                    <a:lnTo>
                      <a:pt x="76" y="603"/>
                    </a:lnTo>
                    <a:lnTo>
                      <a:pt x="77" y="591"/>
                    </a:lnTo>
                    <a:lnTo>
                      <a:pt x="78" y="578"/>
                    </a:lnTo>
                    <a:lnTo>
                      <a:pt x="80" y="570"/>
                    </a:lnTo>
                    <a:lnTo>
                      <a:pt x="81" y="558"/>
                    </a:lnTo>
                    <a:lnTo>
                      <a:pt x="82" y="550"/>
                    </a:lnTo>
                    <a:lnTo>
                      <a:pt x="84" y="537"/>
                    </a:lnTo>
                    <a:lnTo>
                      <a:pt x="85" y="529"/>
                    </a:lnTo>
                    <a:lnTo>
                      <a:pt x="88" y="517"/>
                    </a:lnTo>
                    <a:lnTo>
                      <a:pt x="89" y="509"/>
                    </a:lnTo>
                    <a:lnTo>
                      <a:pt x="90" y="500"/>
                    </a:lnTo>
                    <a:lnTo>
                      <a:pt x="93" y="488"/>
                    </a:lnTo>
                    <a:lnTo>
                      <a:pt x="96" y="480"/>
                    </a:lnTo>
                    <a:lnTo>
                      <a:pt x="97" y="472"/>
                    </a:lnTo>
                    <a:lnTo>
                      <a:pt x="100" y="459"/>
                    </a:lnTo>
                    <a:lnTo>
                      <a:pt x="103" y="451"/>
                    </a:lnTo>
                    <a:lnTo>
                      <a:pt x="105" y="443"/>
                    </a:lnTo>
                    <a:lnTo>
                      <a:pt x="108" y="435"/>
                    </a:lnTo>
                    <a:lnTo>
                      <a:pt x="111" y="427"/>
                    </a:lnTo>
                    <a:lnTo>
                      <a:pt x="113" y="423"/>
                    </a:lnTo>
                    <a:lnTo>
                      <a:pt x="116" y="414"/>
                    </a:lnTo>
                    <a:lnTo>
                      <a:pt x="119" y="406"/>
                    </a:lnTo>
                    <a:lnTo>
                      <a:pt x="121" y="402"/>
                    </a:lnTo>
                    <a:lnTo>
                      <a:pt x="125" y="398"/>
                    </a:lnTo>
                    <a:lnTo>
                      <a:pt x="128" y="390"/>
                    </a:lnTo>
                    <a:lnTo>
                      <a:pt x="132" y="386"/>
                    </a:lnTo>
                    <a:lnTo>
                      <a:pt x="135" y="381"/>
                    </a:lnTo>
                    <a:lnTo>
                      <a:pt x="139" y="377"/>
                    </a:lnTo>
                    <a:lnTo>
                      <a:pt x="142" y="377"/>
                    </a:lnTo>
                    <a:lnTo>
                      <a:pt x="146" y="373"/>
                    </a:lnTo>
                    <a:lnTo>
                      <a:pt x="147" y="373"/>
                    </a:lnTo>
                    <a:lnTo>
                      <a:pt x="148" y="373"/>
                    </a:lnTo>
                    <a:lnTo>
                      <a:pt x="150" y="373"/>
                    </a:lnTo>
                    <a:lnTo>
                      <a:pt x="151" y="377"/>
                    </a:lnTo>
                    <a:lnTo>
                      <a:pt x="152" y="377"/>
                    </a:lnTo>
                    <a:lnTo>
                      <a:pt x="154" y="381"/>
                    </a:lnTo>
                    <a:lnTo>
                      <a:pt x="155" y="381"/>
                    </a:lnTo>
                    <a:lnTo>
                      <a:pt x="155" y="386"/>
                    </a:lnTo>
                    <a:lnTo>
                      <a:pt x="156" y="386"/>
                    </a:lnTo>
                    <a:lnTo>
                      <a:pt x="158" y="386"/>
                    </a:lnTo>
                    <a:lnTo>
                      <a:pt x="159" y="390"/>
                    </a:lnTo>
                    <a:lnTo>
                      <a:pt x="161" y="390"/>
                    </a:lnTo>
                    <a:lnTo>
                      <a:pt x="162" y="390"/>
                    </a:lnTo>
                    <a:lnTo>
                      <a:pt x="163" y="390"/>
                    </a:lnTo>
                    <a:lnTo>
                      <a:pt x="163" y="386"/>
                    </a:lnTo>
                    <a:lnTo>
                      <a:pt x="165" y="386"/>
                    </a:lnTo>
                    <a:lnTo>
                      <a:pt x="165" y="381"/>
                    </a:lnTo>
                    <a:lnTo>
                      <a:pt x="166" y="377"/>
                    </a:lnTo>
                    <a:lnTo>
                      <a:pt x="166" y="373"/>
                    </a:lnTo>
                    <a:lnTo>
                      <a:pt x="165" y="365"/>
                    </a:lnTo>
                    <a:lnTo>
                      <a:pt x="165" y="357"/>
                    </a:lnTo>
                    <a:lnTo>
                      <a:pt x="165" y="345"/>
                    </a:lnTo>
                    <a:lnTo>
                      <a:pt x="163" y="336"/>
                    </a:lnTo>
                    <a:lnTo>
                      <a:pt x="163" y="328"/>
                    </a:lnTo>
                    <a:lnTo>
                      <a:pt x="163" y="320"/>
                    </a:lnTo>
                    <a:lnTo>
                      <a:pt x="163" y="308"/>
                    </a:lnTo>
                    <a:lnTo>
                      <a:pt x="163" y="299"/>
                    </a:lnTo>
                    <a:lnTo>
                      <a:pt x="165" y="291"/>
                    </a:lnTo>
                    <a:lnTo>
                      <a:pt x="165" y="279"/>
                    </a:lnTo>
                    <a:lnTo>
                      <a:pt x="165" y="271"/>
                    </a:lnTo>
                    <a:lnTo>
                      <a:pt x="166" y="262"/>
                    </a:lnTo>
                    <a:lnTo>
                      <a:pt x="166" y="254"/>
                    </a:lnTo>
                    <a:lnTo>
                      <a:pt x="167" y="242"/>
                    </a:lnTo>
                    <a:lnTo>
                      <a:pt x="169" y="234"/>
                    </a:lnTo>
                    <a:lnTo>
                      <a:pt x="169" y="225"/>
                    </a:lnTo>
                    <a:lnTo>
                      <a:pt x="170" y="217"/>
                    </a:lnTo>
                    <a:lnTo>
                      <a:pt x="171" y="209"/>
                    </a:lnTo>
                    <a:lnTo>
                      <a:pt x="173" y="201"/>
                    </a:lnTo>
                    <a:lnTo>
                      <a:pt x="174" y="189"/>
                    </a:lnTo>
                    <a:lnTo>
                      <a:pt x="175" y="180"/>
                    </a:lnTo>
                    <a:lnTo>
                      <a:pt x="177" y="172"/>
                    </a:lnTo>
                    <a:lnTo>
                      <a:pt x="179" y="164"/>
                    </a:lnTo>
                    <a:lnTo>
                      <a:pt x="181" y="156"/>
                    </a:lnTo>
                    <a:lnTo>
                      <a:pt x="182" y="147"/>
                    </a:lnTo>
                    <a:lnTo>
                      <a:pt x="183" y="139"/>
                    </a:lnTo>
                    <a:lnTo>
                      <a:pt x="186" y="131"/>
                    </a:lnTo>
                    <a:lnTo>
                      <a:pt x="187" y="123"/>
                    </a:lnTo>
                    <a:lnTo>
                      <a:pt x="189" y="115"/>
                    </a:lnTo>
                    <a:lnTo>
                      <a:pt x="192" y="111"/>
                    </a:lnTo>
                    <a:lnTo>
                      <a:pt x="193" y="102"/>
                    </a:lnTo>
                    <a:lnTo>
                      <a:pt x="194" y="94"/>
                    </a:lnTo>
                    <a:lnTo>
                      <a:pt x="198" y="90"/>
                    </a:lnTo>
                    <a:lnTo>
                      <a:pt x="201" y="82"/>
                    </a:lnTo>
                    <a:lnTo>
                      <a:pt x="204" y="78"/>
                    </a:lnTo>
                    <a:lnTo>
                      <a:pt x="206" y="70"/>
                    </a:lnTo>
                    <a:lnTo>
                      <a:pt x="210" y="65"/>
                    </a:lnTo>
                    <a:lnTo>
                      <a:pt x="213" y="57"/>
                    </a:lnTo>
                    <a:lnTo>
                      <a:pt x="217" y="53"/>
                    </a:lnTo>
                    <a:lnTo>
                      <a:pt x="220" y="49"/>
                    </a:lnTo>
                    <a:lnTo>
                      <a:pt x="223" y="45"/>
                    </a:lnTo>
                    <a:lnTo>
                      <a:pt x="227" y="37"/>
                    </a:lnTo>
                    <a:lnTo>
                      <a:pt x="231" y="33"/>
                    </a:lnTo>
                    <a:lnTo>
                      <a:pt x="233" y="28"/>
                    </a:lnTo>
                    <a:lnTo>
                      <a:pt x="237" y="24"/>
                    </a:lnTo>
                    <a:lnTo>
                      <a:pt x="240" y="20"/>
                    </a:lnTo>
                    <a:lnTo>
                      <a:pt x="244" y="16"/>
                    </a:lnTo>
                    <a:lnTo>
                      <a:pt x="247" y="16"/>
                    </a:lnTo>
                    <a:lnTo>
                      <a:pt x="251" y="12"/>
                    </a:lnTo>
                    <a:lnTo>
                      <a:pt x="255" y="8"/>
                    </a:lnTo>
                    <a:lnTo>
                      <a:pt x="258" y="8"/>
                    </a:lnTo>
                    <a:lnTo>
                      <a:pt x="262" y="4"/>
                    </a:lnTo>
                    <a:lnTo>
                      <a:pt x="266" y="4"/>
                    </a:lnTo>
                    <a:lnTo>
                      <a:pt x="268" y="4"/>
                    </a:lnTo>
                    <a:lnTo>
                      <a:pt x="272" y="0"/>
                    </a:lnTo>
                    <a:lnTo>
                      <a:pt x="276" y="0"/>
                    </a:lnTo>
                    <a:lnTo>
                      <a:pt x="279" y="4"/>
                    </a:lnTo>
                    <a:lnTo>
                      <a:pt x="283" y="4"/>
                    </a:lnTo>
                    <a:lnTo>
                      <a:pt x="287" y="4"/>
                    </a:lnTo>
                    <a:lnTo>
                      <a:pt x="290" y="8"/>
                    </a:lnTo>
                    <a:lnTo>
                      <a:pt x="294" y="8"/>
                    </a:lnTo>
                    <a:lnTo>
                      <a:pt x="297" y="12"/>
                    </a:lnTo>
                    <a:lnTo>
                      <a:pt x="301" y="16"/>
                    </a:lnTo>
                    <a:lnTo>
                      <a:pt x="303" y="20"/>
                    </a:lnTo>
                    <a:lnTo>
                      <a:pt x="306" y="24"/>
                    </a:lnTo>
                    <a:lnTo>
                      <a:pt x="309" y="28"/>
                    </a:lnTo>
                    <a:lnTo>
                      <a:pt x="310" y="33"/>
                    </a:lnTo>
                    <a:lnTo>
                      <a:pt x="313" y="37"/>
                    </a:lnTo>
                    <a:lnTo>
                      <a:pt x="316" y="41"/>
                    </a:lnTo>
                    <a:lnTo>
                      <a:pt x="318" y="45"/>
                    </a:lnTo>
                    <a:lnTo>
                      <a:pt x="320" y="49"/>
                    </a:lnTo>
                    <a:lnTo>
                      <a:pt x="322" y="53"/>
                    </a:lnTo>
                    <a:lnTo>
                      <a:pt x="325" y="57"/>
                    </a:lnTo>
                    <a:lnTo>
                      <a:pt x="326" y="61"/>
                    </a:lnTo>
                    <a:lnTo>
                      <a:pt x="329" y="70"/>
                    </a:lnTo>
                    <a:lnTo>
                      <a:pt x="332" y="74"/>
                    </a:lnTo>
                    <a:lnTo>
                      <a:pt x="334" y="78"/>
                    </a:lnTo>
                    <a:lnTo>
                      <a:pt x="336" y="82"/>
                    </a:lnTo>
                    <a:lnTo>
                      <a:pt x="338" y="90"/>
                    </a:lnTo>
                    <a:lnTo>
                      <a:pt x="340" y="94"/>
                    </a:lnTo>
                    <a:lnTo>
                      <a:pt x="342" y="98"/>
                    </a:lnTo>
                    <a:lnTo>
                      <a:pt x="345" y="106"/>
                    </a:lnTo>
                    <a:lnTo>
                      <a:pt x="347" y="111"/>
                    </a:lnTo>
                    <a:lnTo>
                      <a:pt x="348" y="119"/>
                    </a:lnTo>
                    <a:lnTo>
                      <a:pt x="351" y="123"/>
                    </a:lnTo>
                    <a:lnTo>
                      <a:pt x="352" y="131"/>
                    </a:lnTo>
                    <a:lnTo>
                      <a:pt x="353" y="135"/>
                    </a:lnTo>
                    <a:lnTo>
                      <a:pt x="356" y="143"/>
                    </a:lnTo>
                    <a:lnTo>
                      <a:pt x="357" y="147"/>
                    </a:lnTo>
                    <a:lnTo>
                      <a:pt x="359" y="156"/>
                    </a:lnTo>
                    <a:lnTo>
                      <a:pt x="360" y="164"/>
                    </a:lnTo>
                    <a:lnTo>
                      <a:pt x="361" y="172"/>
                    </a:lnTo>
                    <a:lnTo>
                      <a:pt x="361" y="180"/>
                    </a:lnTo>
                    <a:lnTo>
                      <a:pt x="363" y="189"/>
                    </a:lnTo>
                    <a:lnTo>
                      <a:pt x="364" y="197"/>
                    </a:lnTo>
                    <a:lnTo>
                      <a:pt x="364" y="205"/>
                    </a:lnTo>
                    <a:lnTo>
                      <a:pt x="364" y="209"/>
                    </a:lnTo>
                    <a:lnTo>
                      <a:pt x="364" y="217"/>
                    </a:lnTo>
                    <a:lnTo>
                      <a:pt x="364" y="221"/>
                    </a:lnTo>
                    <a:lnTo>
                      <a:pt x="364" y="225"/>
                    </a:lnTo>
                    <a:lnTo>
                      <a:pt x="364" y="234"/>
                    </a:lnTo>
                    <a:lnTo>
                      <a:pt x="364" y="238"/>
                    </a:lnTo>
                    <a:lnTo>
                      <a:pt x="364" y="242"/>
                    </a:lnTo>
                    <a:lnTo>
                      <a:pt x="364" y="250"/>
                    </a:lnTo>
                    <a:lnTo>
                      <a:pt x="364" y="254"/>
                    </a:lnTo>
                    <a:lnTo>
                      <a:pt x="363" y="258"/>
                    </a:lnTo>
                    <a:lnTo>
                      <a:pt x="363" y="267"/>
                    </a:lnTo>
                    <a:lnTo>
                      <a:pt x="363" y="271"/>
                    </a:lnTo>
                    <a:lnTo>
                      <a:pt x="363" y="275"/>
                    </a:lnTo>
                    <a:lnTo>
                      <a:pt x="363" y="283"/>
                    </a:lnTo>
                    <a:lnTo>
                      <a:pt x="361" y="287"/>
                    </a:lnTo>
                    <a:lnTo>
                      <a:pt x="361" y="291"/>
                    </a:lnTo>
                    <a:lnTo>
                      <a:pt x="361" y="295"/>
                    </a:lnTo>
                    <a:lnTo>
                      <a:pt x="361" y="303"/>
                    </a:lnTo>
                    <a:lnTo>
                      <a:pt x="361" y="308"/>
                    </a:lnTo>
                    <a:lnTo>
                      <a:pt x="361" y="312"/>
                    </a:lnTo>
                    <a:lnTo>
                      <a:pt x="360" y="316"/>
                    </a:lnTo>
                    <a:lnTo>
                      <a:pt x="360" y="324"/>
                    </a:lnTo>
                    <a:lnTo>
                      <a:pt x="360" y="328"/>
                    </a:lnTo>
                    <a:lnTo>
                      <a:pt x="360" y="332"/>
                    </a:lnTo>
                    <a:lnTo>
                      <a:pt x="360" y="340"/>
                    </a:lnTo>
                    <a:lnTo>
                      <a:pt x="360" y="345"/>
                    </a:lnTo>
                    <a:lnTo>
                      <a:pt x="360" y="349"/>
                    </a:lnTo>
                    <a:lnTo>
                      <a:pt x="360" y="353"/>
                    </a:lnTo>
                    <a:lnTo>
                      <a:pt x="361" y="361"/>
                    </a:lnTo>
                    <a:lnTo>
                      <a:pt x="361" y="365"/>
                    </a:lnTo>
                    <a:lnTo>
                      <a:pt x="361" y="369"/>
                    </a:lnTo>
                    <a:lnTo>
                      <a:pt x="361" y="373"/>
                    </a:lnTo>
                    <a:lnTo>
                      <a:pt x="364" y="373"/>
                    </a:lnTo>
                    <a:lnTo>
                      <a:pt x="367" y="377"/>
                    </a:lnTo>
                    <a:lnTo>
                      <a:pt x="369" y="377"/>
                    </a:lnTo>
                    <a:lnTo>
                      <a:pt x="372" y="377"/>
                    </a:lnTo>
                    <a:lnTo>
                      <a:pt x="375" y="377"/>
                    </a:lnTo>
                    <a:lnTo>
                      <a:pt x="376" y="377"/>
                    </a:lnTo>
                    <a:lnTo>
                      <a:pt x="379" y="377"/>
                    </a:lnTo>
                    <a:lnTo>
                      <a:pt x="382" y="377"/>
                    </a:lnTo>
                    <a:lnTo>
                      <a:pt x="384" y="377"/>
                    </a:lnTo>
                    <a:lnTo>
                      <a:pt x="387" y="377"/>
                    </a:lnTo>
                    <a:lnTo>
                      <a:pt x="390" y="377"/>
                    </a:lnTo>
                    <a:lnTo>
                      <a:pt x="392" y="377"/>
                    </a:lnTo>
                    <a:lnTo>
                      <a:pt x="395" y="377"/>
                    </a:lnTo>
                    <a:lnTo>
                      <a:pt x="398" y="377"/>
                    </a:lnTo>
                    <a:lnTo>
                      <a:pt x="400" y="377"/>
                    </a:lnTo>
                    <a:lnTo>
                      <a:pt x="403" y="381"/>
                    </a:lnTo>
                    <a:lnTo>
                      <a:pt x="406" y="381"/>
                    </a:lnTo>
                    <a:lnTo>
                      <a:pt x="409" y="381"/>
                    </a:lnTo>
                    <a:lnTo>
                      <a:pt x="411" y="381"/>
                    </a:lnTo>
                    <a:lnTo>
                      <a:pt x="414" y="386"/>
                    </a:lnTo>
                    <a:lnTo>
                      <a:pt x="415" y="386"/>
                    </a:lnTo>
                    <a:lnTo>
                      <a:pt x="418" y="386"/>
                    </a:lnTo>
                    <a:lnTo>
                      <a:pt x="421" y="390"/>
                    </a:lnTo>
                    <a:lnTo>
                      <a:pt x="423" y="390"/>
                    </a:lnTo>
                    <a:lnTo>
                      <a:pt x="426" y="394"/>
                    </a:lnTo>
                    <a:lnTo>
                      <a:pt x="429" y="398"/>
                    </a:lnTo>
                    <a:lnTo>
                      <a:pt x="430" y="398"/>
                    </a:lnTo>
                    <a:lnTo>
                      <a:pt x="433" y="402"/>
                    </a:lnTo>
                    <a:lnTo>
                      <a:pt x="436" y="406"/>
                    </a:lnTo>
                    <a:lnTo>
                      <a:pt x="437" y="410"/>
                    </a:lnTo>
                    <a:lnTo>
                      <a:pt x="440" y="414"/>
                    </a:lnTo>
                    <a:lnTo>
                      <a:pt x="441" y="418"/>
                    </a:lnTo>
                    <a:lnTo>
                      <a:pt x="442" y="423"/>
                    </a:lnTo>
                    <a:lnTo>
                      <a:pt x="444" y="427"/>
                    </a:lnTo>
                    <a:lnTo>
                      <a:pt x="445" y="427"/>
                    </a:lnTo>
                    <a:lnTo>
                      <a:pt x="445" y="431"/>
                    </a:lnTo>
                    <a:lnTo>
                      <a:pt x="446" y="435"/>
                    </a:lnTo>
                    <a:lnTo>
                      <a:pt x="448" y="435"/>
                    </a:lnTo>
                    <a:lnTo>
                      <a:pt x="449" y="439"/>
                    </a:lnTo>
                    <a:lnTo>
                      <a:pt x="449" y="443"/>
                    </a:lnTo>
                    <a:lnTo>
                      <a:pt x="450" y="447"/>
                    </a:lnTo>
                    <a:lnTo>
                      <a:pt x="452" y="447"/>
                    </a:lnTo>
                    <a:lnTo>
                      <a:pt x="452" y="451"/>
                    </a:lnTo>
                    <a:lnTo>
                      <a:pt x="453" y="455"/>
                    </a:lnTo>
                    <a:lnTo>
                      <a:pt x="454" y="459"/>
                    </a:lnTo>
                    <a:lnTo>
                      <a:pt x="456" y="464"/>
                    </a:lnTo>
                    <a:lnTo>
                      <a:pt x="456" y="468"/>
                    </a:lnTo>
                    <a:lnTo>
                      <a:pt x="457" y="472"/>
                    </a:lnTo>
                    <a:lnTo>
                      <a:pt x="458" y="476"/>
                    </a:lnTo>
                    <a:lnTo>
                      <a:pt x="458" y="480"/>
                    </a:lnTo>
                    <a:lnTo>
                      <a:pt x="460" y="480"/>
                    </a:lnTo>
                    <a:lnTo>
                      <a:pt x="460" y="484"/>
                    </a:lnTo>
                    <a:lnTo>
                      <a:pt x="460" y="488"/>
                    </a:lnTo>
                    <a:lnTo>
                      <a:pt x="461" y="492"/>
                    </a:lnTo>
                    <a:lnTo>
                      <a:pt x="461" y="496"/>
                    </a:lnTo>
                    <a:lnTo>
                      <a:pt x="461" y="500"/>
                    </a:lnTo>
                    <a:lnTo>
                      <a:pt x="462" y="505"/>
                    </a:lnTo>
                    <a:lnTo>
                      <a:pt x="462" y="509"/>
                    </a:lnTo>
                    <a:lnTo>
                      <a:pt x="462" y="513"/>
                    </a:lnTo>
                    <a:lnTo>
                      <a:pt x="462" y="517"/>
                    </a:lnTo>
                    <a:lnTo>
                      <a:pt x="462" y="521"/>
                    </a:lnTo>
                    <a:lnTo>
                      <a:pt x="462" y="525"/>
                    </a:lnTo>
                    <a:lnTo>
                      <a:pt x="462" y="529"/>
                    </a:lnTo>
                    <a:lnTo>
                      <a:pt x="462" y="533"/>
                    </a:lnTo>
                    <a:lnTo>
                      <a:pt x="464" y="537"/>
                    </a:lnTo>
                    <a:lnTo>
                      <a:pt x="464" y="542"/>
                    </a:lnTo>
                    <a:lnTo>
                      <a:pt x="464" y="546"/>
                    </a:lnTo>
                    <a:lnTo>
                      <a:pt x="462" y="550"/>
                    </a:lnTo>
                    <a:lnTo>
                      <a:pt x="462" y="554"/>
                    </a:lnTo>
                    <a:lnTo>
                      <a:pt x="462" y="558"/>
                    </a:lnTo>
                    <a:lnTo>
                      <a:pt x="462" y="562"/>
                    </a:lnTo>
                    <a:lnTo>
                      <a:pt x="462" y="566"/>
                    </a:lnTo>
                    <a:lnTo>
                      <a:pt x="461" y="570"/>
                    </a:lnTo>
                    <a:lnTo>
                      <a:pt x="461" y="574"/>
                    </a:lnTo>
                    <a:lnTo>
                      <a:pt x="461" y="578"/>
                    </a:lnTo>
                    <a:lnTo>
                      <a:pt x="460" y="578"/>
                    </a:lnTo>
                    <a:lnTo>
                      <a:pt x="460" y="583"/>
                    </a:lnTo>
                    <a:lnTo>
                      <a:pt x="460" y="587"/>
                    </a:lnTo>
                    <a:lnTo>
                      <a:pt x="458" y="591"/>
                    </a:lnTo>
                    <a:lnTo>
                      <a:pt x="458" y="595"/>
                    </a:lnTo>
                    <a:lnTo>
                      <a:pt x="458" y="599"/>
                    </a:lnTo>
                    <a:lnTo>
                      <a:pt x="458" y="603"/>
                    </a:lnTo>
                    <a:lnTo>
                      <a:pt x="457" y="607"/>
                    </a:lnTo>
                    <a:lnTo>
                      <a:pt x="457" y="611"/>
                    </a:lnTo>
                    <a:lnTo>
                      <a:pt x="457" y="615"/>
                    </a:lnTo>
                    <a:lnTo>
                      <a:pt x="457" y="620"/>
                    </a:lnTo>
                    <a:lnTo>
                      <a:pt x="457" y="624"/>
                    </a:lnTo>
                    <a:lnTo>
                      <a:pt x="458" y="628"/>
                    </a:lnTo>
                    <a:lnTo>
                      <a:pt x="458" y="632"/>
                    </a:lnTo>
                    <a:lnTo>
                      <a:pt x="458" y="636"/>
                    </a:lnTo>
                    <a:lnTo>
                      <a:pt x="460" y="640"/>
                    </a:lnTo>
                    <a:lnTo>
                      <a:pt x="461" y="640"/>
                    </a:lnTo>
                    <a:lnTo>
                      <a:pt x="461" y="644"/>
                    </a:lnTo>
                    <a:lnTo>
                      <a:pt x="462" y="648"/>
                    </a:lnTo>
                    <a:lnTo>
                      <a:pt x="465" y="648"/>
                    </a:lnTo>
                    <a:lnTo>
                      <a:pt x="468" y="652"/>
                    </a:lnTo>
                    <a:lnTo>
                      <a:pt x="471" y="652"/>
                    </a:lnTo>
                    <a:lnTo>
                      <a:pt x="475" y="656"/>
                    </a:lnTo>
                    <a:lnTo>
                      <a:pt x="477" y="656"/>
                    </a:lnTo>
                    <a:lnTo>
                      <a:pt x="480" y="656"/>
                    </a:lnTo>
                    <a:lnTo>
                      <a:pt x="483" y="661"/>
                    </a:lnTo>
                    <a:lnTo>
                      <a:pt x="485" y="665"/>
                    </a:lnTo>
                    <a:lnTo>
                      <a:pt x="488" y="665"/>
                    </a:lnTo>
                    <a:lnTo>
                      <a:pt x="491" y="669"/>
                    </a:lnTo>
                    <a:lnTo>
                      <a:pt x="493" y="669"/>
                    </a:lnTo>
                    <a:lnTo>
                      <a:pt x="496" y="673"/>
                    </a:lnTo>
                    <a:lnTo>
                      <a:pt x="499" y="677"/>
                    </a:lnTo>
                    <a:lnTo>
                      <a:pt x="502" y="681"/>
                    </a:lnTo>
                    <a:lnTo>
                      <a:pt x="504" y="685"/>
                    </a:lnTo>
                    <a:lnTo>
                      <a:pt x="507" y="689"/>
                    </a:lnTo>
                    <a:lnTo>
                      <a:pt x="510" y="693"/>
                    </a:lnTo>
                    <a:lnTo>
                      <a:pt x="511" y="698"/>
                    </a:lnTo>
                    <a:lnTo>
                      <a:pt x="514" y="702"/>
                    </a:lnTo>
                    <a:lnTo>
                      <a:pt x="516" y="706"/>
                    </a:lnTo>
                    <a:lnTo>
                      <a:pt x="519" y="714"/>
                    </a:lnTo>
                    <a:lnTo>
                      <a:pt x="520" y="718"/>
                    </a:lnTo>
                    <a:lnTo>
                      <a:pt x="523" y="722"/>
                    </a:lnTo>
                    <a:lnTo>
                      <a:pt x="524" y="730"/>
                    </a:lnTo>
                    <a:lnTo>
                      <a:pt x="527" y="734"/>
                    </a:lnTo>
                    <a:lnTo>
                      <a:pt x="529" y="743"/>
                    </a:lnTo>
                    <a:lnTo>
                      <a:pt x="530" y="751"/>
                    </a:lnTo>
                    <a:lnTo>
                      <a:pt x="531" y="755"/>
                    </a:lnTo>
                    <a:lnTo>
                      <a:pt x="533" y="763"/>
                    </a:lnTo>
                    <a:lnTo>
                      <a:pt x="534" y="771"/>
                    </a:lnTo>
                    <a:lnTo>
                      <a:pt x="535" y="780"/>
                    </a:lnTo>
                    <a:lnTo>
                      <a:pt x="537" y="788"/>
                    </a:lnTo>
                    <a:lnTo>
                      <a:pt x="538" y="792"/>
                    </a:lnTo>
                    <a:lnTo>
                      <a:pt x="538" y="796"/>
                    </a:lnTo>
                    <a:lnTo>
                      <a:pt x="538" y="804"/>
                    </a:lnTo>
                    <a:lnTo>
                      <a:pt x="538" y="808"/>
                    </a:lnTo>
                    <a:lnTo>
                      <a:pt x="539" y="812"/>
                    </a:lnTo>
                    <a:lnTo>
                      <a:pt x="539" y="817"/>
                    </a:lnTo>
                    <a:lnTo>
                      <a:pt x="539" y="825"/>
                    </a:lnTo>
                    <a:lnTo>
                      <a:pt x="539" y="829"/>
                    </a:lnTo>
                    <a:lnTo>
                      <a:pt x="538" y="833"/>
                    </a:lnTo>
                    <a:lnTo>
                      <a:pt x="538" y="841"/>
                    </a:lnTo>
                    <a:lnTo>
                      <a:pt x="538" y="845"/>
                    </a:lnTo>
                    <a:lnTo>
                      <a:pt x="538" y="849"/>
                    </a:lnTo>
                    <a:lnTo>
                      <a:pt x="538" y="853"/>
                    </a:lnTo>
                    <a:lnTo>
                      <a:pt x="538" y="862"/>
                    </a:lnTo>
                    <a:lnTo>
                      <a:pt x="538" y="866"/>
                    </a:lnTo>
                    <a:lnTo>
                      <a:pt x="537" y="870"/>
                    </a:lnTo>
                    <a:lnTo>
                      <a:pt x="537" y="878"/>
                    </a:lnTo>
                    <a:lnTo>
                      <a:pt x="537" y="882"/>
                    </a:lnTo>
                    <a:lnTo>
                      <a:pt x="537" y="886"/>
                    </a:lnTo>
                    <a:lnTo>
                      <a:pt x="537" y="890"/>
                    </a:lnTo>
                    <a:lnTo>
                      <a:pt x="537" y="895"/>
                    </a:lnTo>
                    <a:lnTo>
                      <a:pt x="537" y="899"/>
                    </a:lnTo>
                    <a:lnTo>
                      <a:pt x="538" y="907"/>
                    </a:lnTo>
                    <a:lnTo>
                      <a:pt x="538" y="911"/>
                    </a:lnTo>
                    <a:lnTo>
                      <a:pt x="538" y="915"/>
                    </a:lnTo>
                    <a:lnTo>
                      <a:pt x="539" y="919"/>
                    </a:lnTo>
                    <a:lnTo>
                      <a:pt x="539" y="923"/>
                    </a:lnTo>
                    <a:lnTo>
                      <a:pt x="541" y="927"/>
                    </a:lnTo>
                    <a:lnTo>
                      <a:pt x="542" y="931"/>
                    </a:lnTo>
                    <a:lnTo>
                      <a:pt x="543" y="931"/>
                    </a:lnTo>
                    <a:lnTo>
                      <a:pt x="545" y="936"/>
                    </a:lnTo>
                    <a:lnTo>
                      <a:pt x="546" y="940"/>
                    </a:lnTo>
                    <a:lnTo>
                      <a:pt x="551" y="940"/>
                    </a:lnTo>
                    <a:lnTo>
                      <a:pt x="555" y="940"/>
                    </a:lnTo>
                    <a:lnTo>
                      <a:pt x="561" y="940"/>
                    </a:lnTo>
                    <a:lnTo>
                      <a:pt x="565" y="944"/>
                    </a:lnTo>
                    <a:lnTo>
                      <a:pt x="570" y="944"/>
                    </a:lnTo>
                    <a:lnTo>
                      <a:pt x="576" y="944"/>
                    </a:lnTo>
                    <a:lnTo>
                      <a:pt x="580" y="944"/>
                    </a:lnTo>
                    <a:lnTo>
                      <a:pt x="585" y="948"/>
                    </a:lnTo>
                    <a:lnTo>
                      <a:pt x="589" y="948"/>
                    </a:lnTo>
                    <a:lnTo>
                      <a:pt x="595" y="952"/>
                    </a:lnTo>
                    <a:lnTo>
                      <a:pt x="600" y="952"/>
                    </a:lnTo>
                    <a:lnTo>
                      <a:pt x="604" y="956"/>
                    </a:lnTo>
                    <a:lnTo>
                      <a:pt x="609" y="956"/>
                    </a:lnTo>
                    <a:lnTo>
                      <a:pt x="613" y="960"/>
                    </a:lnTo>
                    <a:lnTo>
                      <a:pt x="617" y="964"/>
                    </a:lnTo>
                    <a:lnTo>
                      <a:pt x="623" y="968"/>
                    </a:lnTo>
                    <a:lnTo>
                      <a:pt x="627" y="973"/>
                    </a:lnTo>
                    <a:lnTo>
                      <a:pt x="631" y="977"/>
                    </a:lnTo>
                    <a:lnTo>
                      <a:pt x="636" y="985"/>
                    </a:lnTo>
                    <a:lnTo>
                      <a:pt x="640" y="989"/>
                    </a:lnTo>
                    <a:lnTo>
                      <a:pt x="644" y="997"/>
                    </a:lnTo>
                    <a:lnTo>
                      <a:pt x="648" y="1001"/>
                    </a:lnTo>
                    <a:lnTo>
                      <a:pt x="653" y="1009"/>
                    </a:lnTo>
                    <a:lnTo>
                      <a:pt x="657" y="1018"/>
                    </a:lnTo>
                    <a:lnTo>
                      <a:pt x="659" y="1026"/>
                    </a:lnTo>
                    <a:lnTo>
                      <a:pt x="663" y="1034"/>
                    </a:lnTo>
                    <a:lnTo>
                      <a:pt x="667" y="1046"/>
                    </a:lnTo>
                    <a:lnTo>
                      <a:pt x="670" y="1055"/>
                    </a:lnTo>
                    <a:lnTo>
                      <a:pt x="673" y="1067"/>
                    </a:lnTo>
                    <a:lnTo>
                      <a:pt x="675" y="1079"/>
                    </a:lnTo>
                    <a:lnTo>
                      <a:pt x="678" y="1092"/>
                    </a:lnTo>
                    <a:lnTo>
                      <a:pt x="681" y="1104"/>
                    </a:lnTo>
                    <a:lnTo>
                      <a:pt x="682" y="1108"/>
                    </a:lnTo>
                    <a:lnTo>
                      <a:pt x="684" y="1112"/>
                    </a:lnTo>
                    <a:lnTo>
                      <a:pt x="684" y="1116"/>
                    </a:lnTo>
                    <a:lnTo>
                      <a:pt x="685" y="1120"/>
                    </a:lnTo>
                    <a:lnTo>
                      <a:pt x="685" y="1124"/>
                    </a:lnTo>
                    <a:lnTo>
                      <a:pt x="685" y="1128"/>
                    </a:lnTo>
                    <a:lnTo>
                      <a:pt x="686" y="1133"/>
                    </a:lnTo>
                    <a:lnTo>
                      <a:pt x="686" y="1137"/>
                    </a:lnTo>
                    <a:lnTo>
                      <a:pt x="686" y="1141"/>
                    </a:lnTo>
                    <a:lnTo>
                      <a:pt x="686" y="1145"/>
                    </a:lnTo>
                    <a:lnTo>
                      <a:pt x="686" y="1153"/>
                    </a:lnTo>
                    <a:lnTo>
                      <a:pt x="686" y="1157"/>
                    </a:lnTo>
                    <a:lnTo>
                      <a:pt x="686" y="1161"/>
                    </a:lnTo>
                    <a:lnTo>
                      <a:pt x="686" y="1165"/>
                    </a:lnTo>
                    <a:lnTo>
                      <a:pt x="686" y="1170"/>
                    </a:lnTo>
                    <a:lnTo>
                      <a:pt x="686" y="1174"/>
                    </a:lnTo>
                    <a:lnTo>
                      <a:pt x="686" y="1178"/>
                    </a:lnTo>
                    <a:lnTo>
                      <a:pt x="686" y="1182"/>
                    </a:lnTo>
                    <a:lnTo>
                      <a:pt x="686" y="1186"/>
                    </a:lnTo>
                    <a:lnTo>
                      <a:pt x="686" y="1194"/>
                    </a:lnTo>
                    <a:lnTo>
                      <a:pt x="686" y="1198"/>
                    </a:lnTo>
                    <a:lnTo>
                      <a:pt x="686" y="1202"/>
                    </a:lnTo>
                    <a:lnTo>
                      <a:pt x="686" y="1206"/>
                    </a:lnTo>
                    <a:lnTo>
                      <a:pt x="686" y="1211"/>
                    </a:lnTo>
                    <a:lnTo>
                      <a:pt x="686" y="1215"/>
                    </a:lnTo>
                    <a:lnTo>
                      <a:pt x="686" y="1219"/>
                    </a:lnTo>
                    <a:lnTo>
                      <a:pt x="688" y="1223"/>
                    </a:lnTo>
                    <a:lnTo>
                      <a:pt x="688" y="1227"/>
                    </a:lnTo>
                    <a:lnTo>
                      <a:pt x="688" y="1231"/>
                    </a:lnTo>
                    <a:lnTo>
                      <a:pt x="688" y="1235"/>
                    </a:lnTo>
                    <a:lnTo>
                      <a:pt x="689" y="1239"/>
                    </a:lnTo>
                    <a:lnTo>
                      <a:pt x="689" y="1243"/>
                    </a:lnTo>
                    <a:lnTo>
                      <a:pt x="690" y="1243"/>
                    </a:lnTo>
                    <a:lnTo>
                      <a:pt x="693" y="1248"/>
                    </a:lnTo>
                    <a:lnTo>
                      <a:pt x="694" y="1248"/>
                    </a:lnTo>
                    <a:lnTo>
                      <a:pt x="697" y="1252"/>
                    </a:lnTo>
                    <a:lnTo>
                      <a:pt x="698" y="1252"/>
                    </a:lnTo>
                    <a:lnTo>
                      <a:pt x="701" y="1256"/>
                    </a:lnTo>
                    <a:lnTo>
                      <a:pt x="702" y="1256"/>
                    </a:lnTo>
                    <a:lnTo>
                      <a:pt x="705" y="1260"/>
                    </a:lnTo>
                    <a:lnTo>
                      <a:pt x="706" y="1260"/>
                    </a:lnTo>
                    <a:lnTo>
                      <a:pt x="709" y="1260"/>
                    </a:lnTo>
                    <a:lnTo>
                      <a:pt x="712" y="1264"/>
                    </a:lnTo>
                    <a:lnTo>
                      <a:pt x="713" y="1264"/>
                    </a:lnTo>
                    <a:lnTo>
                      <a:pt x="716" y="1268"/>
                    </a:lnTo>
                    <a:lnTo>
                      <a:pt x="717" y="1268"/>
                    </a:lnTo>
                    <a:lnTo>
                      <a:pt x="720" y="1272"/>
                    </a:lnTo>
                    <a:lnTo>
                      <a:pt x="721" y="1272"/>
                    </a:lnTo>
                    <a:lnTo>
                      <a:pt x="724" y="1276"/>
                    </a:lnTo>
                    <a:lnTo>
                      <a:pt x="725" y="1276"/>
                    </a:lnTo>
                    <a:lnTo>
                      <a:pt x="727" y="1280"/>
                    </a:lnTo>
                    <a:lnTo>
                      <a:pt x="729" y="1280"/>
                    </a:lnTo>
                    <a:lnTo>
                      <a:pt x="731" y="1284"/>
                    </a:lnTo>
                    <a:lnTo>
                      <a:pt x="733" y="1289"/>
                    </a:lnTo>
                    <a:lnTo>
                      <a:pt x="735" y="1293"/>
                    </a:lnTo>
                    <a:lnTo>
                      <a:pt x="736" y="1297"/>
                    </a:lnTo>
                    <a:lnTo>
                      <a:pt x="737" y="1301"/>
                    </a:lnTo>
                    <a:lnTo>
                      <a:pt x="739" y="1305"/>
                    </a:lnTo>
                    <a:lnTo>
                      <a:pt x="741" y="1309"/>
                    </a:lnTo>
                    <a:lnTo>
                      <a:pt x="743" y="1313"/>
                    </a:lnTo>
                    <a:lnTo>
                      <a:pt x="744" y="1317"/>
                    </a:lnTo>
                    <a:lnTo>
                      <a:pt x="746" y="1326"/>
                    </a:lnTo>
                    <a:lnTo>
                      <a:pt x="746" y="1330"/>
                    </a:lnTo>
                    <a:lnTo>
                      <a:pt x="747" y="1338"/>
                    </a:lnTo>
                    <a:lnTo>
                      <a:pt x="747" y="1342"/>
                    </a:lnTo>
                    <a:lnTo>
                      <a:pt x="748" y="1342"/>
                    </a:lnTo>
                    <a:lnTo>
                      <a:pt x="748" y="1346"/>
                    </a:lnTo>
                    <a:lnTo>
                      <a:pt x="748" y="1350"/>
                    </a:lnTo>
                    <a:lnTo>
                      <a:pt x="748" y="1354"/>
                    </a:lnTo>
                    <a:lnTo>
                      <a:pt x="750" y="1358"/>
                    </a:lnTo>
                    <a:lnTo>
                      <a:pt x="750" y="1362"/>
                    </a:lnTo>
                    <a:lnTo>
                      <a:pt x="750" y="1367"/>
                    </a:lnTo>
                    <a:lnTo>
                      <a:pt x="750" y="1371"/>
                    </a:lnTo>
                    <a:lnTo>
                      <a:pt x="750" y="1375"/>
                    </a:lnTo>
                    <a:lnTo>
                      <a:pt x="750" y="1379"/>
                    </a:lnTo>
                    <a:lnTo>
                      <a:pt x="750" y="1383"/>
                    </a:lnTo>
                    <a:lnTo>
                      <a:pt x="750" y="1387"/>
                    </a:lnTo>
                    <a:lnTo>
                      <a:pt x="748" y="1391"/>
                    </a:lnTo>
                    <a:lnTo>
                      <a:pt x="748" y="1395"/>
                    </a:lnTo>
                    <a:lnTo>
                      <a:pt x="748" y="1399"/>
                    </a:lnTo>
                    <a:lnTo>
                      <a:pt x="748" y="1404"/>
                    </a:lnTo>
                    <a:lnTo>
                      <a:pt x="748" y="1408"/>
                    </a:lnTo>
                    <a:lnTo>
                      <a:pt x="747" y="1408"/>
                    </a:lnTo>
                    <a:lnTo>
                      <a:pt x="747" y="1412"/>
                    </a:lnTo>
                    <a:lnTo>
                      <a:pt x="747" y="1416"/>
                    </a:lnTo>
                    <a:lnTo>
                      <a:pt x="747" y="1420"/>
                    </a:lnTo>
                    <a:lnTo>
                      <a:pt x="746" y="1420"/>
                    </a:lnTo>
                    <a:lnTo>
                      <a:pt x="746" y="1424"/>
                    </a:lnTo>
                    <a:lnTo>
                      <a:pt x="746" y="1428"/>
                    </a:lnTo>
                    <a:lnTo>
                      <a:pt x="744" y="1428"/>
                    </a:lnTo>
                    <a:lnTo>
                      <a:pt x="744" y="1432"/>
                    </a:lnTo>
                    <a:lnTo>
                      <a:pt x="743" y="1432"/>
                    </a:lnTo>
                    <a:lnTo>
                      <a:pt x="741" y="1432"/>
                    </a:lnTo>
                    <a:lnTo>
                      <a:pt x="741" y="1436"/>
                    </a:lnTo>
                    <a:lnTo>
                      <a:pt x="740" y="1440"/>
                    </a:lnTo>
                    <a:lnTo>
                      <a:pt x="740" y="1445"/>
                    </a:lnTo>
                    <a:lnTo>
                      <a:pt x="741" y="1453"/>
                    </a:lnTo>
                    <a:lnTo>
                      <a:pt x="741" y="1457"/>
                    </a:lnTo>
                    <a:lnTo>
                      <a:pt x="743" y="1461"/>
                    </a:lnTo>
                    <a:lnTo>
                      <a:pt x="743" y="1465"/>
                    </a:lnTo>
                    <a:lnTo>
                      <a:pt x="744" y="1469"/>
                    </a:lnTo>
                    <a:lnTo>
                      <a:pt x="746" y="1473"/>
                    </a:lnTo>
                    <a:lnTo>
                      <a:pt x="747" y="1477"/>
                    </a:lnTo>
                    <a:lnTo>
                      <a:pt x="748" y="1481"/>
                    </a:lnTo>
                    <a:lnTo>
                      <a:pt x="750" y="1481"/>
                    </a:lnTo>
                    <a:lnTo>
                      <a:pt x="752" y="1486"/>
                    </a:lnTo>
                    <a:lnTo>
                      <a:pt x="754" y="1490"/>
                    </a:lnTo>
                    <a:lnTo>
                      <a:pt x="755" y="1490"/>
                    </a:lnTo>
                    <a:lnTo>
                      <a:pt x="756" y="1494"/>
                    </a:lnTo>
                    <a:lnTo>
                      <a:pt x="759" y="1498"/>
                    </a:lnTo>
                    <a:lnTo>
                      <a:pt x="760" y="1498"/>
                    </a:lnTo>
                    <a:lnTo>
                      <a:pt x="762" y="1502"/>
                    </a:lnTo>
                    <a:lnTo>
                      <a:pt x="763" y="1506"/>
                    </a:lnTo>
                    <a:lnTo>
                      <a:pt x="766" y="1506"/>
                    </a:lnTo>
                    <a:lnTo>
                      <a:pt x="767" y="1510"/>
                    </a:lnTo>
                    <a:lnTo>
                      <a:pt x="768" y="1514"/>
                    </a:lnTo>
                    <a:lnTo>
                      <a:pt x="770" y="1514"/>
                    </a:lnTo>
                    <a:lnTo>
                      <a:pt x="770" y="1518"/>
                    </a:lnTo>
                    <a:lnTo>
                      <a:pt x="771" y="1523"/>
                    </a:lnTo>
                    <a:lnTo>
                      <a:pt x="772" y="1527"/>
                    </a:lnTo>
                    <a:lnTo>
                      <a:pt x="772" y="1531"/>
                    </a:lnTo>
                    <a:lnTo>
                      <a:pt x="772" y="1535"/>
                    </a:lnTo>
                    <a:lnTo>
                      <a:pt x="774" y="1543"/>
                    </a:lnTo>
                    <a:lnTo>
                      <a:pt x="774" y="1547"/>
                    </a:lnTo>
                    <a:lnTo>
                      <a:pt x="772" y="1555"/>
                    </a:lnTo>
                    <a:lnTo>
                      <a:pt x="772" y="1559"/>
                    </a:lnTo>
                    <a:lnTo>
                      <a:pt x="771" y="1568"/>
                    </a:lnTo>
                    <a:lnTo>
                      <a:pt x="770" y="1572"/>
                    </a:lnTo>
                    <a:lnTo>
                      <a:pt x="770" y="1576"/>
                    </a:lnTo>
                    <a:lnTo>
                      <a:pt x="768" y="1576"/>
                    </a:lnTo>
                    <a:lnTo>
                      <a:pt x="767" y="1580"/>
                    </a:lnTo>
                    <a:lnTo>
                      <a:pt x="766" y="1584"/>
                    </a:lnTo>
                    <a:lnTo>
                      <a:pt x="766" y="1588"/>
                    </a:lnTo>
                    <a:lnTo>
                      <a:pt x="764" y="1588"/>
                    </a:lnTo>
                    <a:lnTo>
                      <a:pt x="763" y="1592"/>
                    </a:lnTo>
                    <a:lnTo>
                      <a:pt x="762" y="1596"/>
                    </a:lnTo>
                    <a:lnTo>
                      <a:pt x="762" y="1601"/>
                    </a:lnTo>
                    <a:lnTo>
                      <a:pt x="760" y="1601"/>
                    </a:lnTo>
                    <a:lnTo>
                      <a:pt x="759" y="1605"/>
                    </a:lnTo>
                    <a:lnTo>
                      <a:pt x="758" y="1609"/>
                    </a:lnTo>
                    <a:lnTo>
                      <a:pt x="758" y="1613"/>
                    </a:lnTo>
                    <a:lnTo>
                      <a:pt x="756" y="1613"/>
                    </a:lnTo>
                    <a:lnTo>
                      <a:pt x="756" y="1617"/>
                    </a:lnTo>
                    <a:lnTo>
                      <a:pt x="755" y="1621"/>
                    </a:lnTo>
                    <a:lnTo>
                      <a:pt x="754" y="1625"/>
                    </a:lnTo>
                    <a:lnTo>
                      <a:pt x="754" y="1629"/>
                    </a:lnTo>
                    <a:lnTo>
                      <a:pt x="752" y="1633"/>
                    </a:lnTo>
                    <a:lnTo>
                      <a:pt x="752" y="1637"/>
                    </a:lnTo>
                    <a:lnTo>
                      <a:pt x="752" y="1642"/>
                    </a:lnTo>
                    <a:lnTo>
                      <a:pt x="752" y="1646"/>
                    </a:lnTo>
                    <a:lnTo>
                      <a:pt x="752" y="1650"/>
                    </a:lnTo>
                    <a:lnTo>
                      <a:pt x="752" y="1654"/>
                    </a:lnTo>
                    <a:lnTo>
                      <a:pt x="755" y="1658"/>
                    </a:lnTo>
                    <a:lnTo>
                      <a:pt x="758" y="1666"/>
                    </a:lnTo>
                    <a:lnTo>
                      <a:pt x="760" y="1670"/>
                    </a:lnTo>
                    <a:lnTo>
                      <a:pt x="763" y="1674"/>
                    </a:lnTo>
                    <a:lnTo>
                      <a:pt x="766" y="1679"/>
                    </a:lnTo>
                    <a:lnTo>
                      <a:pt x="768" y="1683"/>
                    </a:lnTo>
                    <a:lnTo>
                      <a:pt x="771" y="1687"/>
                    </a:lnTo>
                    <a:lnTo>
                      <a:pt x="774" y="1691"/>
                    </a:lnTo>
                    <a:lnTo>
                      <a:pt x="777" y="1695"/>
                    </a:lnTo>
                    <a:lnTo>
                      <a:pt x="779" y="1699"/>
                    </a:lnTo>
                    <a:lnTo>
                      <a:pt x="782" y="1703"/>
                    </a:lnTo>
                    <a:lnTo>
                      <a:pt x="786" y="1707"/>
                    </a:lnTo>
                    <a:lnTo>
                      <a:pt x="789" y="1707"/>
                    </a:lnTo>
                    <a:lnTo>
                      <a:pt x="791" y="1711"/>
                    </a:lnTo>
                    <a:lnTo>
                      <a:pt x="794" y="1715"/>
                    </a:lnTo>
                    <a:lnTo>
                      <a:pt x="798" y="1715"/>
                    </a:lnTo>
                    <a:lnTo>
                      <a:pt x="801" y="1720"/>
                    </a:lnTo>
                    <a:lnTo>
                      <a:pt x="803" y="1724"/>
                    </a:lnTo>
                    <a:lnTo>
                      <a:pt x="808" y="1724"/>
                    </a:lnTo>
                    <a:lnTo>
                      <a:pt x="810" y="1724"/>
                    </a:lnTo>
                    <a:lnTo>
                      <a:pt x="813" y="1728"/>
                    </a:lnTo>
                    <a:lnTo>
                      <a:pt x="817" y="1728"/>
                    </a:lnTo>
                    <a:lnTo>
                      <a:pt x="820" y="1728"/>
                    </a:lnTo>
                    <a:lnTo>
                      <a:pt x="824" y="1732"/>
                    </a:lnTo>
                    <a:lnTo>
                      <a:pt x="826" y="1732"/>
                    </a:lnTo>
                    <a:lnTo>
                      <a:pt x="830" y="1732"/>
                    </a:lnTo>
                    <a:lnTo>
                      <a:pt x="833" y="1732"/>
                    </a:lnTo>
                    <a:lnTo>
                      <a:pt x="837" y="1732"/>
                    </a:lnTo>
                    <a:lnTo>
                      <a:pt x="840" y="1732"/>
                    </a:lnTo>
                    <a:lnTo>
                      <a:pt x="844" y="1732"/>
                    </a:lnTo>
                    <a:lnTo>
                      <a:pt x="847" y="1732"/>
                    </a:lnTo>
                    <a:lnTo>
                      <a:pt x="851" y="1732"/>
                    </a:lnTo>
                    <a:lnTo>
                      <a:pt x="848" y="1736"/>
                    </a:lnTo>
                    <a:lnTo>
                      <a:pt x="847" y="1740"/>
                    </a:lnTo>
                    <a:lnTo>
                      <a:pt x="844" y="1740"/>
                    </a:lnTo>
                    <a:lnTo>
                      <a:pt x="841" y="1744"/>
                    </a:lnTo>
                    <a:lnTo>
                      <a:pt x="840" y="1748"/>
                    </a:lnTo>
                    <a:lnTo>
                      <a:pt x="837" y="1752"/>
                    </a:lnTo>
                    <a:lnTo>
                      <a:pt x="834" y="1752"/>
                    </a:lnTo>
                    <a:lnTo>
                      <a:pt x="832" y="1757"/>
                    </a:lnTo>
                    <a:lnTo>
                      <a:pt x="829" y="1761"/>
                    </a:lnTo>
                    <a:lnTo>
                      <a:pt x="826" y="1761"/>
                    </a:lnTo>
                    <a:lnTo>
                      <a:pt x="825" y="1765"/>
                    </a:lnTo>
                    <a:lnTo>
                      <a:pt x="822" y="1765"/>
                    </a:lnTo>
                    <a:lnTo>
                      <a:pt x="820" y="1765"/>
                    </a:lnTo>
                    <a:lnTo>
                      <a:pt x="817" y="1769"/>
                    </a:lnTo>
                    <a:lnTo>
                      <a:pt x="814" y="1769"/>
                    </a:lnTo>
                    <a:lnTo>
                      <a:pt x="812" y="1769"/>
                    </a:lnTo>
                    <a:lnTo>
                      <a:pt x="809" y="1773"/>
                    </a:lnTo>
                    <a:lnTo>
                      <a:pt x="806" y="1773"/>
                    </a:lnTo>
                    <a:lnTo>
                      <a:pt x="803" y="1773"/>
                    </a:lnTo>
                    <a:lnTo>
                      <a:pt x="801" y="1773"/>
                    </a:lnTo>
                    <a:lnTo>
                      <a:pt x="798" y="1773"/>
                    </a:lnTo>
                    <a:lnTo>
                      <a:pt x="795" y="1773"/>
                    </a:lnTo>
                    <a:lnTo>
                      <a:pt x="793" y="1773"/>
                    </a:lnTo>
                    <a:lnTo>
                      <a:pt x="790" y="1773"/>
                    </a:lnTo>
                    <a:lnTo>
                      <a:pt x="787" y="1773"/>
                    </a:lnTo>
                    <a:lnTo>
                      <a:pt x="785" y="1769"/>
                    </a:lnTo>
                    <a:lnTo>
                      <a:pt x="782" y="1769"/>
                    </a:lnTo>
                    <a:lnTo>
                      <a:pt x="779" y="1769"/>
                    </a:lnTo>
                    <a:lnTo>
                      <a:pt x="777" y="1765"/>
                    </a:lnTo>
                    <a:lnTo>
                      <a:pt x="774" y="1765"/>
                    </a:lnTo>
                    <a:lnTo>
                      <a:pt x="771" y="1761"/>
                    </a:lnTo>
                    <a:lnTo>
                      <a:pt x="768" y="1761"/>
                    </a:lnTo>
                    <a:lnTo>
                      <a:pt x="767" y="1761"/>
                    </a:lnTo>
                    <a:lnTo>
                      <a:pt x="766" y="1765"/>
                    </a:lnTo>
                    <a:lnTo>
                      <a:pt x="766" y="1769"/>
                    </a:lnTo>
                    <a:lnTo>
                      <a:pt x="764" y="1769"/>
                    </a:lnTo>
                    <a:lnTo>
                      <a:pt x="764" y="1773"/>
                    </a:lnTo>
                    <a:lnTo>
                      <a:pt x="764" y="1777"/>
                    </a:lnTo>
                    <a:lnTo>
                      <a:pt x="764" y="1781"/>
                    </a:lnTo>
                    <a:lnTo>
                      <a:pt x="764" y="1785"/>
                    </a:lnTo>
                    <a:lnTo>
                      <a:pt x="764" y="1789"/>
                    </a:lnTo>
                    <a:lnTo>
                      <a:pt x="767" y="1793"/>
                    </a:lnTo>
                    <a:lnTo>
                      <a:pt x="770" y="1802"/>
                    </a:lnTo>
                    <a:lnTo>
                      <a:pt x="772" y="1806"/>
                    </a:lnTo>
                    <a:lnTo>
                      <a:pt x="775" y="1810"/>
                    </a:lnTo>
                    <a:lnTo>
                      <a:pt x="778" y="1814"/>
                    </a:lnTo>
                    <a:lnTo>
                      <a:pt x="781" y="1818"/>
                    </a:lnTo>
                    <a:lnTo>
                      <a:pt x="783" y="1818"/>
                    </a:lnTo>
                    <a:lnTo>
                      <a:pt x="786" y="1822"/>
                    </a:lnTo>
                    <a:lnTo>
                      <a:pt x="789" y="1826"/>
                    </a:lnTo>
                    <a:lnTo>
                      <a:pt x="791" y="1830"/>
                    </a:lnTo>
                    <a:lnTo>
                      <a:pt x="794" y="1830"/>
                    </a:lnTo>
                    <a:lnTo>
                      <a:pt x="797" y="1834"/>
                    </a:lnTo>
                    <a:lnTo>
                      <a:pt x="799" y="1834"/>
                    </a:lnTo>
                    <a:lnTo>
                      <a:pt x="802" y="1839"/>
                    </a:lnTo>
                    <a:lnTo>
                      <a:pt x="805" y="1839"/>
                    </a:lnTo>
                    <a:lnTo>
                      <a:pt x="808" y="1843"/>
                    </a:lnTo>
                    <a:lnTo>
                      <a:pt x="810" y="1843"/>
                    </a:lnTo>
                    <a:lnTo>
                      <a:pt x="814" y="1843"/>
                    </a:lnTo>
                    <a:lnTo>
                      <a:pt x="817" y="1843"/>
                    </a:lnTo>
                    <a:lnTo>
                      <a:pt x="820" y="1847"/>
                    </a:lnTo>
                    <a:lnTo>
                      <a:pt x="822" y="1847"/>
                    </a:lnTo>
                    <a:lnTo>
                      <a:pt x="825" y="1847"/>
                    </a:lnTo>
                    <a:lnTo>
                      <a:pt x="829" y="1847"/>
                    </a:lnTo>
                    <a:lnTo>
                      <a:pt x="832" y="1847"/>
                    </a:lnTo>
                    <a:lnTo>
                      <a:pt x="834" y="1851"/>
                    </a:lnTo>
                    <a:lnTo>
                      <a:pt x="837" y="1851"/>
                    </a:lnTo>
                    <a:lnTo>
                      <a:pt x="840" y="1851"/>
                    </a:lnTo>
                    <a:lnTo>
                      <a:pt x="844" y="1851"/>
                    </a:lnTo>
                    <a:lnTo>
                      <a:pt x="847" y="1851"/>
                    </a:lnTo>
                    <a:lnTo>
                      <a:pt x="849" y="1851"/>
                    </a:lnTo>
                    <a:lnTo>
                      <a:pt x="852" y="1851"/>
                    </a:lnTo>
                    <a:lnTo>
                      <a:pt x="855" y="1851"/>
                    </a:lnTo>
                    <a:lnTo>
                      <a:pt x="799" y="1896"/>
                    </a:lnTo>
                    <a:lnTo>
                      <a:pt x="794" y="1896"/>
                    </a:lnTo>
                    <a:lnTo>
                      <a:pt x="789" y="1896"/>
                    </a:lnTo>
                    <a:lnTo>
                      <a:pt x="783" y="1896"/>
                    </a:lnTo>
                    <a:lnTo>
                      <a:pt x="778" y="1896"/>
                    </a:lnTo>
                    <a:lnTo>
                      <a:pt x="774" y="1892"/>
                    </a:lnTo>
                    <a:lnTo>
                      <a:pt x="768" y="1888"/>
                    </a:lnTo>
                    <a:lnTo>
                      <a:pt x="764" y="1888"/>
                    </a:lnTo>
                    <a:lnTo>
                      <a:pt x="759" y="1884"/>
                    </a:lnTo>
                    <a:lnTo>
                      <a:pt x="754" y="1880"/>
                    </a:lnTo>
                    <a:lnTo>
                      <a:pt x="750" y="1876"/>
                    </a:lnTo>
                    <a:lnTo>
                      <a:pt x="744" y="1871"/>
                    </a:lnTo>
                    <a:lnTo>
                      <a:pt x="740" y="1863"/>
                    </a:lnTo>
                    <a:lnTo>
                      <a:pt x="736" y="1859"/>
                    </a:lnTo>
                    <a:lnTo>
                      <a:pt x="731" y="1855"/>
                    </a:lnTo>
                    <a:lnTo>
                      <a:pt x="727" y="1851"/>
                    </a:lnTo>
                    <a:lnTo>
                      <a:pt x="721" y="1847"/>
                    </a:lnTo>
                    <a:lnTo>
                      <a:pt x="717" y="1839"/>
                    </a:lnTo>
                    <a:lnTo>
                      <a:pt x="712" y="1834"/>
                    </a:lnTo>
                    <a:lnTo>
                      <a:pt x="708" y="1830"/>
                    </a:lnTo>
                    <a:lnTo>
                      <a:pt x="704" y="1826"/>
                    </a:lnTo>
                    <a:lnTo>
                      <a:pt x="698" y="1822"/>
                    </a:lnTo>
                    <a:lnTo>
                      <a:pt x="694" y="1818"/>
                    </a:lnTo>
                    <a:lnTo>
                      <a:pt x="689" y="1818"/>
                    </a:lnTo>
                    <a:lnTo>
                      <a:pt x="685" y="1814"/>
                    </a:lnTo>
                    <a:lnTo>
                      <a:pt x="679" y="1810"/>
                    </a:lnTo>
                    <a:lnTo>
                      <a:pt x="674" y="1810"/>
                    </a:lnTo>
                    <a:lnTo>
                      <a:pt x="670" y="1810"/>
                    </a:lnTo>
                    <a:lnTo>
                      <a:pt x="665" y="1810"/>
                    </a:lnTo>
                    <a:lnTo>
                      <a:pt x="659" y="1810"/>
                    </a:lnTo>
                    <a:lnTo>
                      <a:pt x="654" y="1814"/>
                    </a:lnTo>
                    <a:lnTo>
                      <a:pt x="648" y="1814"/>
                    </a:lnTo>
                    <a:lnTo>
                      <a:pt x="643" y="1818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 sz="1350" dirty="0"/>
              </a:p>
            </p:txBody>
          </p:sp>
          <p:sp>
            <p:nvSpPr>
              <p:cNvPr id="20" name="Freeform 38"/>
              <p:cNvSpPr>
                <a:spLocks/>
              </p:cNvSpPr>
              <p:nvPr/>
            </p:nvSpPr>
            <p:spPr bwMode="auto">
              <a:xfrm>
                <a:off x="2584342" y="3161527"/>
                <a:ext cx="401831" cy="515938"/>
              </a:xfrm>
              <a:custGeom>
                <a:avLst/>
                <a:gdLst>
                  <a:gd name="T0" fmla="*/ 163 w 182"/>
                  <a:gd name="T1" fmla="*/ 279 h 325"/>
                  <a:gd name="T2" fmla="*/ 168 w 182"/>
                  <a:gd name="T3" fmla="*/ 255 h 325"/>
                  <a:gd name="T4" fmla="*/ 171 w 182"/>
                  <a:gd name="T5" fmla="*/ 226 h 325"/>
                  <a:gd name="T6" fmla="*/ 171 w 182"/>
                  <a:gd name="T7" fmla="*/ 201 h 325"/>
                  <a:gd name="T8" fmla="*/ 170 w 182"/>
                  <a:gd name="T9" fmla="*/ 173 h 325"/>
                  <a:gd name="T10" fmla="*/ 167 w 182"/>
                  <a:gd name="T11" fmla="*/ 152 h 325"/>
                  <a:gd name="T12" fmla="*/ 163 w 182"/>
                  <a:gd name="T13" fmla="*/ 132 h 325"/>
                  <a:gd name="T14" fmla="*/ 157 w 182"/>
                  <a:gd name="T15" fmla="*/ 115 h 325"/>
                  <a:gd name="T16" fmla="*/ 149 w 182"/>
                  <a:gd name="T17" fmla="*/ 107 h 325"/>
                  <a:gd name="T18" fmla="*/ 141 w 182"/>
                  <a:gd name="T19" fmla="*/ 107 h 325"/>
                  <a:gd name="T20" fmla="*/ 133 w 182"/>
                  <a:gd name="T21" fmla="*/ 111 h 325"/>
                  <a:gd name="T22" fmla="*/ 125 w 182"/>
                  <a:gd name="T23" fmla="*/ 119 h 325"/>
                  <a:gd name="T24" fmla="*/ 117 w 182"/>
                  <a:gd name="T25" fmla="*/ 136 h 325"/>
                  <a:gd name="T26" fmla="*/ 109 w 182"/>
                  <a:gd name="T27" fmla="*/ 140 h 325"/>
                  <a:gd name="T28" fmla="*/ 102 w 182"/>
                  <a:gd name="T29" fmla="*/ 119 h 325"/>
                  <a:gd name="T30" fmla="*/ 95 w 182"/>
                  <a:gd name="T31" fmla="*/ 86 h 325"/>
                  <a:gd name="T32" fmla="*/ 90 w 182"/>
                  <a:gd name="T33" fmla="*/ 62 h 325"/>
                  <a:gd name="T34" fmla="*/ 82 w 182"/>
                  <a:gd name="T35" fmla="*/ 37 h 325"/>
                  <a:gd name="T36" fmla="*/ 70 w 182"/>
                  <a:gd name="T37" fmla="*/ 29 h 325"/>
                  <a:gd name="T38" fmla="*/ 62 w 182"/>
                  <a:gd name="T39" fmla="*/ 25 h 325"/>
                  <a:gd name="T40" fmla="*/ 52 w 182"/>
                  <a:gd name="T41" fmla="*/ 29 h 325"/>
                  <a:gd name="T42" fmla="*/ 44 w 182"/>
                  <a:gd name="T43" fmla="*/ 41 h 325"/>
                  <a:gd name="T44" fmla="*/ 37 w 182"/>
                  <a:gd name="T45" fmla="*/ 54 h 325"/>
                  <a:gd name="T46" fmla="*/ 31 w 182"/>
                  <a:gd name="T47" fmla="*/ 70 h 325"/>
                  <a:gd name="T48" fmla="*/ 24 w 182"/>
                  <a:gd name="T49" fmla="*/ 99 h 325"/>
                  <a:gd name="T50" fmla="*/ 19 w 182"/>
                  <a:gd name="T51" fmla="*/ 132 h 325"/>
                  <a:gd name="T52" fmla="*/ 13 w 182"/>
                  <a:gd name="T53" fmla="*/ 164 h 325"/>
                  <a:gd name="T54" fmla="*/ 11 w 182"/>
                  <a:gd name="T55" fmla="*/ 201 h 325"/>
                  <a:gd name="T56" fmla="*/ 12 w 182"/>
                  <a:gd name="T57" fmla="*/ 238 h 325"/>
                  <a:gd name="T58" fmla="*/ 12 w 182"/>
                  <a:gd name="T59" fmla="*/ 255 h 325"/>
                  <a:gd name="T60" fmla="*/ 6 w 182"/>
                  <a:gd name="T61" fmla="*/ 247 h 325"/>
                  <a:gd name="T62" fmla="*/ 4 w 182"/>
                  <a:gd name="T63" fmla="*/ 230 h 325"/>
                  <a:gd name="T64" fmla="*/ 1 w 182"/>
                  <a:gd name="T65" fmla="*/ 214 h 325"/>
                  <a:gd name="T66" fmla="*/ 0 w 182"/>
                  <a:gd name="T67" fmla="*/ 181 h 325"/>
                  <a:gd name="T68" fmla="*/ 2 w 182"/>
                  <a:gd name="T69" fmla="*/ 140 h 325"/>
                  <a:gd name="T70" fmla="*/ 9 w 182"/>
                  <a:gd name="T71" fmla="*/ 99 h 325"/>
                  <a:gd name="T72" fmla="*/ 19 w 182"/>
                  <a:gd name="T73" fmla="*/ 66 h 325"/>
                  <a:gd name="T74" fmla="*/ 29 w 182"/>
                  <a:gd name="T75" fmla="*/ 33 h 325"/>
                  <a:gd name="T76" fmla="*/ 42 w 182"/>
                  <a:gd name="T77" fmla="*/ 8 h 325"/>
                  <a:gd name="T78" fmla="*/ 54 w 182"/>
                  <a:gd name="T79" fmla="*/ 0 h 325"/>
                  <a:gd name="T80" fmla="*/ 66 w 182"/>
                  <a:gd name="T81" fmla="*/ 0 h 325"/>
                  <a:gd name="T82" fmla="*/ 78 w 182"/>
                  <a:gd name="T83" fmla="*/ 13 h 325"/>
                  <a:gd name="T84" fmla="*/ 89 w 182"/>
                  <a:gd name="T85" fmla="*/ 29 h 325"/>
                  <a:gd name="T86" fmla="*/ 99 w 182"/>
                  <a:gd name="T87" fmla="*/ 50 h 325"/>
                  <a:gd name="T88" fmla="*/ 104 w 182"/>
                  <a:gd name="T89" fmla="*/ 66 h 325"/>
                  <a:gd name="T90" fmla="*/ 108 w 182"/>
                  <a:gd name="T91" fmla="*/ 86 h 325"/>
                  <a:gd name="T92" fmla="*/ 114 w 182"/>
                  <a:gd name="T93" fmla="*/ 91 h 325"/>
                  <a:gd name="T94" fmla="*/ 124 w 182"/>
                  <a:gd name="T95" fmla="*/ 82 h 325"/>
                  <a:gd name="T96" fmla="*/ 133 w 182"/>
                  <a:gd name="T97" fmla="*/ 78 h 325"/>
                  <a:gd name="T98" fmla="*/ 143 w 182"/>
                  <a:gd name="T99" fmla="*/ 78 h 325"/>
                  <a:gd name="T100" fmla="*/ 152 w 182"/>
                  <a:gd name="T101" fmla="*/ 82 h 325"/>
                  <a:gd name="T102" fmla="*/ 161 w 182"/>
                  <a:gd name="T103" fmla="*/ 95 h 325"/>
                  <a:gd name="T104" fmla="*/ 170 w 182"/>
                  <a:gd name="T105" fmla="*/ 119 h 325"/>
                  <a:gd name="T106" fmla="*/ 175 w 182"/>
                  <a:gd name="T107" fmla="*/ 148 h 325"/>
                  <a:gd name="T108" fmla="*/ 179 w 182"/>
                  <a:gd name="T109" fmla="*/ 177 h 325"/>
                  <a:gd name="T110" fmla="*/ 182 w 182"/>
                  <a:gd name="T111" fmla="*/ 214 h 325"/>
                  <a:gd name="T112" fmla="*/ 182 w 182"/>
                  <a:gd name="T113" fmla="*/ 247 h 325"/>
                  <a:gd name="T114" fmla="*/ 179 w 182"/>
                  <a:gd name="T115" fmla="*/ 271 h 325"/>
                  <a:gd name="T116" fmla="*/ 176 w 182"/>
                  <a:gd name="T117" fmla="*/ 288 h 325"/>
                  <a:gd name="T118" fmla="*/ 174 w 182"/>
                  <a:gd name="T119" fmla="*/ 308 h 325"/>
                  <a:gd name="T120" fmla="*/ 168 w 182"/>
                  <a:gd name="T121" fmla="*/ 325 h 325"/>
                  <a:gd name="T122" fmla="*/ 160 w 182"/>
                  <a:gd name="T123" fmla="*/ 320 h 325"/>
                  <a:gd name="T124" fmla="*/ 157 w 182"/>
                  <a:gd name="T125" fmla="*/ 300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82" h="325">
                    <a:moveTo>
                      <a:pt x="157" y="296"/>
                    </a:moveTo>
                    <a:lnTo>
                      <a:pt x="159" y="292"/>
                    </a:lnTo>
                    <a:lnTo>
                      <a:pt x="160" y="292"/>
                    </a:lnTo>
                    <a:lnTo>
                      <a:pt x="161" y="288"/>
                    </a:lnTo>
                    <a:lnTo>
                      <a:pt x="163" y="284"/>
                    </a:lnTo>
                    <a:lnTo>
                      <a:pt x="163" y="279"/>
                    </a:lnTo>
                    <a:lnTo>
                      <a:pt x="164" y="275"/>
                    </a:lnTo>
                    <a:lnTo>
                      <a:pt x="166" y="271"/>
                    </a:lnTo>
                    <a:lnTo>
                      <a:pt x="166" y="267"/>
                    </a:lnTo>
                    <a:lnTo>
                      <a:pt x="167" y="263"/>
                    </a:lnTo>
                    <a:lnTo>
                      <a:pt x="168" y="259"/>
                    </a:lnTo>
                    <a:lnTo>
                      <a:pt x="168" y="255"/>
                    </a:lnTo>
                    <a:lnTo>
                      <a:pt x="168" y="251"/>
                    </a:lnTo>
                    <a:lnTo>
                      <a:pt x="170" y="247"/>
                    </a:lnTo>
                    <a:lnTo>
                      <a:pt x="170" y="242"/>
                    </a:lnTo>
                    <a:lnTo>
                      <a:pt x="170" y="234"/>
                    </a:lnTo>
                    <a:lnTo>
                      <a:pt x="171" y="230"/>
                    </a:lnTo>
                    <a:lnTo>
                      <a:pt x="171" y="226"/>
                    </a:lnTo>
                    <a:lnTo>
                      <a:pt x="171" y="222"/>
                    </a:lnTo>
                    <a:lnTo>
                      <a:pt x="171" y="218"/>
                    </a:lnTo>
                    <a:lnTo>
                      <a:pt x="171" y="214"/>
                    </a:lnTo>
                    <a:lnTo>
                      <a:pt x="171" y="210"/>
                    </a:lnTo>
                    <a:lnTo>
                      <a:pt x="171" y="206"/>
                    </a:lnTo>
                    <a:lnTo>
                      <a:pt x="171" y="201"/>
                    </a:lnTo>
                    <a:lnTo>
                      <a:pt x="171" y="197"/>
                    </a:lnTo>
                    <a:lnTo>
                      <a:pt x="171" y="193"/>
                    </a:lnTo>
                    <a:lnTo>
                      <a:pt x="171" y="185"/>
                    </a:lnTo>
                    <a:lnTo>
                      <a:pt x="170" y="181"/>
                    </a:lnTo>
                    <a:lnTo>
                      <a:pt x="170" y="177"/>
                    </a:lnTo>
                    <a:lnTo>
                      <a:pt x="170" y="173"/>
                    </a:lnTo>
                    <a:lnTo>
                      <a:pt x="170" y="169"/>
                    </a:lnTo>
                    <a:lnTo>
                      <a:pt x="168" y="164"/>
                    </a:lnTo>
                    <a:lnTo>
                      <a:pt x="168" y="160"/>
                    </a:lnTo>
                    <a:lnTo>
                      <a:pt x="168" y="156"/>
                    </a:lnTo>
                    <a:lnTo>
                      <a:pt x="167" y="156"/>
                    </a:lnTo>
                    <a:lnTo>
                      <a:pt x="167" y="152"/>
                    </a:lnTo>
                    <a:lnTo>
                      <a:pt x="167" y="148"/>
                    </a:lnTo>
                    <a:lnTo>
                      <a:pt x="166" y="148"/>
                    </a:lnTo>
                    <a:lnTo>
                      <a:pt x="166" y="144"/>
                    </a:lnTo>
                    <a:lnTo>
                      <a:pt x="164" y="140"/>
                    </a:lnTo>
                    <a:lnTo>
                      <a:pt x="164" y="136"/>
                    </a:lnTo>
                    <a:lnTo>
                      <a:pt x="163" y="132"/>
                    </a:lnTo>
                    <a:lnTo>
                      <a:pt x="161" y="128"/>
                    </a:lnTo>
                    <a:lnTo>
                      <a:pt x="161" y="123"/>
                    </a:lnTo>
                    <a:lnTo>
                      <a:pt x="160" y="123"/>
                    </a:lnTo>
                    <a:lnTo>
                      <a:pt x="160" y="119"/>
                    </a:lnTo>
                    <a:lnTo>
                      <a:pt x="159" y="119"/>
                    </a:lnTo>
                    <a:lnTo>
                      <a:pt x="157" y="115"/>
                    </a:lnTo>
                    <a:lnTo>
                      <a:pt x="156" y="111"/>
                    </a:lnTo>
                    <a:lnTo>
                      <a:pt x="155" y="111"/>
                    </a:lnTo>
                    <a:lnTo>
                      <a:pt x="153" y="107"/>
                    </a:lnTo>
                    <a:lnTo>
                      <a:pt x="152" y="107"/>
                    </a:lnTo>
                    <a:lnTo>
                      <a:pt x="151" y="107"/>
                    </a:lnTo>
                    <a:lnTo>
                      <a:pt x="149" y="107"/>
                    </a:lnTo>
                    <a:lnTo>
                      <a:pt x="148" y="107"/>
                    </a:lnTo>
                    <a:lnTo>
                      <a:pt x="147" y="107"/>
                    </a:lnTo>
                    <a:lnTo>
                      <a:pt x="145" y="107"/>
                    </a:lnTo>
                    <a:lnTo>
                      <a:pt x="144" y="107"/>
                    </a:lnTo>
                    <a:lnTo>
                      <a:pt x="143" y="107"/>
                    </a:lnTo>
                    <a:lnTo>
                      <a:pt x="141" y="107"/>
                    </a:lnTo>
                    <a:lnTo>
                      <a:pt x="140" y="107"/>
                    </a:lnTo>
                    <a:lnTo>
                      <a:pt x="139" y="107"/>
                    </a:lnTo>
                    <a:lnTo>
                      <a:pt x="137" y="107"/>
                    </a:lnTo>
                    <a:lnTo>
                      <a:pt x="136" y="111"/>
                    </a:lnTo>
                    <a:lnTo>
                      <a:pt x="135" y="111"/>
                    </a:lnTo>
                    <a:lnTo>
                      <a:pt x="133" y="111"/>
                    </a:lnTo>
                    <a:lnTo>
                      <a:pt x="132" y="111"/>
                    </a:lnTo>
                    <a:lnTo>
                      <a:pt x="130" y="111"/>
                    </a:lnTo>
                    <a:lnTo>
                      <a:pt x="129" y="115"/>
                    </a:lnTo>
                    <a:lnTo>
                      <a:pt x="128" y="115"/>
                    </a:lnTo>
                    <a:lnTo>
                      <a:pt x="126" y="119"/>
                    </a:lnTo>
                    <a:lnTo>
                      <a:pt x="125" y="119"/>
                    </a:lnTo>
                    <a:lnTo>
                      <a:pt x="124" y="123"/>
                    </a:lnTo>
                    <a:lnTo>
                      <a:pt x="122" y="123"/>
                    </a:lnTo>
                    <a:lnTo>
                      <a:pt x="121" y="123"/>
                    </a:lnTo>
                    <a:lnTo>
                      <a:pt x="120" y="128"/>
                    </a:lnTo>
                    <a:lnTo>
                      <a:pt x="118" y="132"/>
                    </a:lnTo>
                    <a:lnTo>
                      <a:pt x="117" y="136"/>
                    </a:lnTo>
                    <a:lnTo>
                      <a:pt x="116" y="136"/>
                    </a:lnTo>
                    <a:lnTo>
                      <a:pt x="114" y="140"/>
                    </a:lnTo>
                    <a:lnTo>
                      <a:pt x="113" y="144"/>
                    </a:lnTo>
                    <a:lnTo>
                      <a:pt x="112" y="148"/>
                    </a:lnTo>
                    <a:lnTo>
                      <a:pt x="110" y="144"/>
                    </a:lnTo>
                    <a:lnTo>
                      <a:pt x="109" y="140"/>
                    </a:lnTo>
                    <a:lnTo>
                      <a:pt x="108" y="140"/>
                    </a:lnTo>
                    <a:lnTo>
                      <a:pt x="106" y="136"/>
                    </a:lnTo>
                    <a:lnTo>
                      <a:pt x="105" y="132"/>
                    </a:lnTo>
                    <a:lnTo>
                      <a:pt x="104" y="128"/>
                    </a:lnTo>
                    <a:lnTo>
                      <a:pt x="102" y="123"/>
                    </a:lnTo>
                    <a:lnTo>
                      <a:pt x="102" y="119"/>
                    </a:lnTo>
                    <a:lnTo>
                      <a:pt x="101" y="111"/>
                    </a:lnTo>
                    <a:lnTo>
                      <a:pt x="99" y="107"/>
                    </a:lnTo>
                    <a:lnTo>
                      <a:pt x="98" y="103"/>
                    </a:lnTo>
                    <a:lnTo>
                      <a:pt x="98" y="99"/>
                    </a:lnTo>
                    <a:lnTo>
                      <a:pt x="97" y="95"/>
                    </a:lnTo>
                    <a:lnTo>
                      <a:pt x="95" y="86"/>
                    </a:lnTo>
                    <a:lnTo>
                      <a:pt x="94" y="82"/>
                    </a:lnTo>
                    <a:lnTo>
                      <a:pt x="94" y="78"/>
                    </a:lnTo>
                    <a:lnTo>
                      <a:pt x="93" y="74"/>
                    </a:lnTo>
                    <a:lnTo>
                      <a:pt x="91" y="70"/>
                    </a:lnTo>
                    <a:lnTo>
                      <a:pt x="90" y="66"/>
                    </a:lnTo>
                    <a:lnTo>
                      <a:pt x="90" y="62"/>
                    </a:lnTo>
                    <a:lnTo>
                      <a:pt x="89" y="58"/>
                    </a:lnTo>
                    <a:lnTo>
                      <a:pt x="87" y="54"/>
                    </a:lnTo>
                    <a:lnTo>
                      <a:pt x="86" y="50"/>
                    </a:lnTo>
                    <a:lnTo>
                      <a:pt x="85" y="45"/>
                    </a:lnTo>
                    <a:lnTo>
                      <a:pt x="83" y="41"/>
                    </a:lnTo>
                    <a:lnTo>
                      <a:pt x="82" y="37"/>
                    </a:lnTo>
                    <a:lnTo>
                      <a:pt x="79" y="37"/>
                    </a:lnTo>
                    <a:lnTo>
                      <a:pt x="78" y="33"/>
                    </a:lnTo>
                    <a:lnTo>
                      <a:pt x="77" y="33"/>
                    </a:lnTo>
                    <a:lnTo>
                      <a:pt x="74" y="29"/>
                    </a:lnTo>
                    <a:lnTo>
                      <a:pt x="73" y="29"/>
                    </a:lnTo>
                    <a:lnTo>
                      <a:pt x="70" y="29"/>
                    </a:lnTo>
                    <a:lnTo>
                      <a:pt x="68" y="29"/>
                    </a:lnTo>
                    <a:lnTo>
                      <a:pt x="67" y="29"/>
                    </a:lnTo>
                    <a:lnTo>
                      <a:pt x="66" y="25"/>
                    </a:lnTo>
                    <a:lnTo>
                      <a:pt x="64" y="25"/>
                    </a:lnTo>
                    <a:lnTo>
                      <a:pt x="63" y="25"/>
                    </a:lnTo>
                    <a:lnTo>
                      <a:pt x="62" y="25"/>
                    </a:lnTo>
                    <a:lnTo>
                      <a:pt x="60" y="25"/>
                    </a:lnTo>
                    <a:lnTo>
                      <a:pt x="59" y="25"/>
                    </a:lnTo>
                    <a:lnTo>
                      <a:pt x="56" y="29"/>
                    </a:lnTo>
                    <a:lnTo>
                      <a:pt x="55" y="29"/>
                    </a:lnTo>
                    <a:lnTo>
                      <a:pt x="54" y="29"/>
                    </a:lnTo>
                    <a:lnTo>
                      <a:pt x="52" y="29"/>
                    </a:lnTo>
                    <a:lnTo>
                      <a:pt x="51" y="33"/>
                    </a:lnTo>
                    <a:lnTo>
                      <a:pt x="50" y="33"/>
                    </a:lnTo>
                    <a:lnTo>
                      <a:pt x="48" y="33"/>
                    </a:lnTo>
                    <a:lnTo>
                      <a:pt x="47" y="37"/>
                    </a:lnTo>
                    <a:lnTo>
                      <a:pt x="46" y="37"/>
                    </a:lnTo>
                    <a:lnTo>
                      <a:pt x="44" y="41"/>
                    </a:lnTo>
                    <a:lnTo>
                      <a:pt x="43" y="41"/>
                    </a:lnTo>
                    <a:lnTo>
                      <a:pt x="42" y="45"/>
                    </a:lnTo>
                    <a:lnTo>
                      <a:pt x="40" y="45"/>
                    </a:lnTo>
                    <a:lnTo>
                      <a:pt x="40" y="50"/>
                    </a:lnTo>
                    <a:lnTo>
                      <a:pt x="39" y="50"/>
                    </a:lnTo>
                    <a:lnTo>
                      <a:pt x="37" y="54"/>
                    </a:lnTo>
                    <a:lnTo>
                      <a:pt x="36" y="58"/>
                    </a:lnTo>
                    <a:lnTo>
                      <a:pt x="35" y="58"/>
                    </a:lnTo>
                    <a:lnTo>
                      <a:pt x="35" y="62"/>
                    </a:lnTo>
                    <a:lnTo>
                      <a:pt x="33" y="66"/>
                    </a:lnTo>
                    <a:lnTo>
                      <a:pt x="32" y="66"/>
                    </a:lnTo>
                    <a:lnTo>
                      <a:pt x="31" y="70"/>
                    </a:lnTo>
                    <a:lnTo>
                      <a:pt x="29" y="74"/>
                    </a:lnTo>
                    <a:lnTo>
                      <a:pt x="29" y="78"/>
                    </a:lnTo>
                    <a:lnTo>
                      <a:pt x="28" y="82"/>
                    </a:lnTo>
                    <a:lnTo>
                      <a:pt x="27" y="86"/>
                    </a:lnTo>
                    <a:lnTo>
                      <a:pt x="25" y="95"/>
                    </a:lnTo>
                    <a:lnTo>
                      <a:pt x="24" y="99"/>
                    </a:lnTo>
                    <a:lnTo>
                      <a:pt x="24" y="103"/>
                    </a:lnTo>
                    <a:lnTo>
                      <a:pt x="23" y="107"/>
                    </a:lnTo>
                    <a:lnTo>
                      <a:pt x="21" y="115"/>
                    </a:lnTo>
                    <a:lnTo>
                      <a:pt x="20" y="119"/>
                    </a:lnTo>
                    <a:lnTo>
                      <a:pt x="19" y="128"/>
                    </a:lnTo>
                    <a:lnTo>
                      <a:pt x="19" y="132"/>
                    </a:lnTo>
                    <a:lnTo>
                      <a:pt x="17" y="136"/>
                    </a:lnTo>
                    <a:lnTo>
                      <a:pt x="16" y="144"/>
                    </a:lnTo>
                    <a:lnTo>
                      <a:pt x="16" y="148"/>
                    </a:lnTo>
                    <a:lnTo>
                      <a:pt x="15" y="152"/>
                    </a:lnTo>
                    <a:lnTo>
                      <a:pt x="13" y="160"/>
                    </a:lnTo>
                    <a:lnTo>
                      <a:pt x="13" y="164"/>
                    </a:lnTo>
                    <a:lnTo>
                      <a:pt x="12" y="173"/>
                    </a:lnTo>
                    <a:lnTo>
                      <a:pt x="12" y="177"/>
                    </a:lnTo>
                    <a:lnTo>
                      <a:pt x="12" y="185"/>
                    </a:lnTo>
                    <a:lnTo>
                      <a:pt x="11" y="189"/>
                    </a:lnTo>
                    <a:lnTo>
                      <a:pt x="11" y="197"/>
                    </a:lnTo>
                    <a:lnTo>
                      <a:pt x="11" y="201"/>
                    </a:lnTo>
                    <a:lnTo>
                      <a:pt x="11" y="210"/>
                    </a:lnTo>
                    <a:lnTo>
                      <a:pt x="11" y="214"/>
                    </a:lnTo>
                    <a:lnTo>
                      <a:pt x="11" y="222"/>
                    </a:lnTo>
                    <a:lnTo>
                      <a:pt x="11" y="226"/>
                    </a:lnTo>
                    <a:lnTo>
                      <a:pt x="12" y="234"/>
                    </a:lnTo>
                    <a:lnTo>
                      <a:pt x="12" y="238"/>
                    </a:lnTo>
                    <a:lnTo>
                      <a:pt x="12" y="247"/>
                    </a:lnTo>
                    <a:lnTo>
                      <a:pt x="13" y="251"/>
                    </a:lnTo>
                    <a:lnTo>
                      <a:pt x="15" y="259"/>
                    </a:lnTo>
                    <a:lnTo>
                      <a:pt x="13" y="259"/>
                    </a:lnTo>
                    <a:lnTo>
                      <a:pt x="12" y="259"/>
                    </a:lnTo>
                    <a:lnTo>
                      <a:pt x="12" y="255"/>
                    </a:lnTo>
                    <a:lnTo>
                      <a:pt x="11" y="255"/>
                    </a:lnTo>
                    <a:lnTo>
                      <a:pt x="9" y="255"/>
                    </a:lnTo>
                    <a:lnTo>
                      <a:pt x="9" y="251"/>
                    </a:lnTo>
                    <a:lnTo>
                      <a:pt x="8" y="251"/>
                    </a:lnTo>
                    <a:lnTo>
                      <a:pt x="8" y="247"/>
                    </a:lnTo>
                    <a:lnTo>
                      <a:pt x="6" y="247"/>
                    </a:lnTo>
                    <a:lnTo>
                      <a:pt x="6" y="242"/>
                    </a:lnTo>
                    <a:lnTo>
                      <a:pt x="5" y="242"/>
                    </a:lnTo>
                    <a:lnTo>
                      <a:pt x="5" y="238"/>
                    </a:lnTo>
                    <a:lnTo>
                      <a:pt x="4" y="238"/>
                    </a:lnTo>
                    <a:lnTo>
                      <a:pt x="4" y="234"/>
                    </a:lnTo>
                    <a:lnTo>
                      <a:pt x="4" y="230"/>
                    </a:lnTo>
                    <a:lnTo>
                      <a:pt x="2" y="230"/>
                    </a:lnTo>
                    <a:lnTo>
                      <a:pt x="2" y="226"/>
                    </a:lnTo>
                    <a:lnTo>
                      <a:pt x="2" y="222"/>
                    </a:lnTo>
                    <a:lnTo>
                      <a:pt x="1" y="222"/>
                    </a:lnTo>
                    <a:lnTo>
                      <a:pt x="1" y="218"/>
                    </a:lnTo>
                    <a:lnTo>
                      <a:pt x="1" y="214"/>
                    </a:lnTo>
                    <a:lnTo>
                      <a:pt x="1" y="210"/>
                    </a:lnTo>
                    <a:lnTo>
                      <a:pt x="0" y="206"/>
                    </a:lnTo>
                    <a:lnTo>
                      <a:pt x="0" y="201"/>
                    </a:lnTo>
                    <a:lnTo>
                      <a:pt x="0" y="193"/>
                    </a:lnTo>
                    <a:lnTo>
                      <a:pt x="0" y="189"/>
                    </a:lnTo>
                    <a:lnTo>
                      <a:pt x="0" y="181"/>
                    </a:lnTo>
                    <a:lnTo>
                      <a:pt x="0" y="173"/>
                    </a:lnTo>
                    <a:lnTo>
                      <a:pt x="0" y="164"/>
                    </a:lnTo>
                    <a:lnTo>
                      <a:pt x="1" y="160"/>
                    </a:lnTo>
                    <a:lnTo>
                      <a:pt x="1" y="152"/>
                    </a:lnTo>
                    <a:lnTo>
                      <a:pt x="2" y="144"/>
                    </a:lnTo>
                    <a:lnTo>
                      <a:pt x="2" y="140"/>
                    </a:lnTo>
                    <a:lnTo>
                      <a:pt x="4" y="132"/>
                    </a:lnTo>
                    <a:lnTo>
                      <a:pt x="5" y="123"/>
                    </a:lnTo>
                    <a:lnTo>
                      <a:pt x="6" y="119"/>
                    </a:lnTo>
                    <a:lnTo>
                      <a:pt x="6" y="111"/>
                    </a:lnTo>
                    <a:lnTo>
                      <a:pt x="8" y="107"/>
                    </a:lnTo>
                    <a:lnTo>
                      <a:pt x="9" y="99"/>
                    </a:lnTo>
                    <a:lnTo>
                      <a:pt x="11" y="95"/>
                    </a:lnTo>
                    <a:lnTo>
                      <a:pt x="13" y="86"/>
                    </a:lnTo>
                    <a:lnTo>
                      <a:pt x="15" y="82"/>
                    </a:lnTo>
                    <a:lnTo>
                      <a:pt x="16" y="78"/>
                    </a:lnTo>
                    <a:lnTo>
                      <a:pt x="17" y="70"/>
                    </a:lnTo>
                    <a:lnTo>
                      <a:pt x="19" y="66"/>
                    </a:lnTo>
                    <a:lnTo>
                      <a:pt x="21" y="62"/>
                    </a:lnTo>
                    <a:lnTo>
                      <a:pt x="23" y="54"/>
                    </a:lnTo>
                    <a:lnTo>
                      <a:pt x="24" y="50"/>
                    </a:lnTo>
                    <a:lnTo>
                      <a:pt x="27" y="45"/>
                    </a:lnTo>
                    <a:lnTo>
                      <a:pt x="28" y="41"/>
                    </a:lnTo>
                    <a:lnTo>
                      <a:pt x="29" y="33"/>
                    </a:lnTo>
                    <a:lnTo>
                      <a:pt x="32" y="29"/>
                    </a:lnTo>
                    <a:lnTo>
                      <a:pt x="33" y="25"/>
                    </a:lnTo>
                    <a:lnTo>
                      <a:pt x="36" y="21"/>
                    </a:lnTo>
                    <a:lnTo>
                      <a:pt x="37" y="17"/>
                    </a:lnTo>
                    <a:lnTo>
                      <a:pt x="40" y="13"/>
                    </a:lnTo>
                    <a:lnTo>
                      <a:pt x="42" y="8"/>
                    </a:lnTo>
                    <a:lnTo>
                      <a:pt x="44" y="8"/>
                    </a:lnTo>
                    <a:lnTo>
                      <a:pt x="46" y="4"/>
                    </a:lnTo>
                    <a:lnTo>
                      <a:pt x="48" y="4"/>
                    </a:lnTo>
                    <a:lnTo>
                      <a:pt x="50" y="0"/>
                    </a:lnTo>
                    <a:lnTo>
                      <a:pt x="52" y="0"/>
                    </a:lnTo>
                    <a:lnTo>
                      <a:pt x="54" y="0"/>
                    </a:lnTo>
                    <a:lnTo>
                      <a:pt x="56" y="0"/>
                    </a:lnTo>
                    <a:lnTo>
                      <a:pt x="58" y="0"/>
                    </a:lnTo>
                    <a:lnTo>
                      <a:pt x="60" y="0"/>
                    </a:lnTo>
                    <a:lnTo>
                      <a:pt x="62" y="0"/>
                    </a:lnTo>
                    <a:lnTo>
                      <a:pt x="64" y="0"/>
                    </a:lnTo>
                    <a:lnTo>
                      <a:pt x="66" y="0"/>
                    </a:lnTo>
                    <a:lnTo>
                      <a:pt x="68" y="4"/>
                    </a:lnTo>
                    <a:lnTo>
                      <a:pt x="70" y="4"/>
                    </a:lnTo>
                    <a:lnTo>
                      <a:pt x="73" y="4"/>
                    </a:lnTo>
                    <a:lnTo>
                      <a:pt x="74" y="8"/>
                    </a:lnTo>
                    <a:lnTo>
                      <a:pt x="77" y="8"/>
                    </a:lnTo>
                    <a:lnTo>
                      <a:pt x="78" y="13"/>
                    </a:lnTo>
                    <a:lnTo>
                      <a:pt x="79" y="13"/>
                    </a:lnTo>
                    <a:lnTo>
                      <a:pt x="82" y="17"/>
                    </a:lnTo>
                    <a:lnTo>
                      <a:pt x="83" y="17"/>
                    </a:lnTo>
                    <a:lnTo>
                      <a:pt x="85" y="21"/>
                    </a:lnTo>
                    <a:lnTo>
                      <a:pt x="87" y="25"/>
                    </a:lnTo>
                    <a:lnTo>
                      <a:pt x="89" y="29"/>
                    </a:lnTo>
                    <a:lnTo>
                      <a:pt x="90" y="29"/>
                    </a:lnTo>
                    <a:lnTo>
                      <a:pt x="93" y="33"/>
                    </a:lnTo>
                    <a:lnTo>
                      <a:pt x="94" y="37"/>
                    </a:lnTo>
                    <a:lnTo>
                      <a:pt x="95" y="41"/>
                    </a:lnTo>
                    <a:lnTo>
                      <a:pt x="98" y="45"/>
                    </a:lnTo>
                    <a:lnTo>
                      <a:pt x="99" y="50"/>
                    </a:lnTo>
                    <a:lnTo>
                      <a:pt x="101" y="54"/>
                    </a:lnTo>
                    <a:lnTo>
                      <a:pt x="101" y="58"/>
                    </a:lnTo>
                    <a:lnTo>
                      <a:pt x="102" y="58"/>
                    </a:lnTo>
                    <a:lnTo>
                      <a:pt x="102" y="62"/>
                    </a:lnTo>
                    <a:lnTo>
                      <a:pt x="102" y="66"/>
                    </a:lnTo>
                    <a:lnTo>
                      <a:pt x="104" y="66"/>
                    </a:lnTo>
                    <a:lnTo>
                      <a:pt x="104" y="70"/>
                    </a:lnTo>
                    <a:lnTo>
                      <a:pt x="105" y="74"/>
                    </a:lnTo>
                    <a:lnTo>
                      <a:pt x="105" y="78"/>
                    </a:lnTo>
                    <a:lnTo>
                      <a:pt x="106" y="78"/>
                    </a:lnTo>
                    <a:lnTo>
                      <a:pt x="106" y="82"/>
                    </a:lnTo>
                    <a:lnTo>
                      <a:pt x="108" y="86"/>
                    </a:lnTo>
                    <a:lnTo>
                      <a:pt x="109" y="86"/>
                    </a:lnTo>
                    <a:lnTo>
                      <a:pt x="109" y="91"/>
                    </a:lnTo>
                    <a:lnTo>
                      <a:pt x="110" y="91"/>
                    </a:lnTo>
                    <a:lnTo>
                      <a:pt x="110" y="95"/>
                    </a:lnTo>
                    <a:lnTo>
                      <a:pt x="113" y="91"/>
                    </a:lnTo>
                    <a:lnTo>
                      <a:pt x="114" y="91"/>
                    </a:lnTo>
                    <a:lnTo>
                      <a:pt x="116" y="91"/>
                    </a:lnTo>
                    <a:lnTo>
                      <a:pt x="117" y="86"/>
                    </a:lnTo>
                    <a:lnTo>
                      <a:pt x="118" y="86"/>
                    </a:lnTo>
                    <a:lnTo>
                      <a:pt x="121" y="86"/>
                    </a:lnTo>
                    <a:lnTo>
                      <a:pt x="122" y="86"/>
                    </a:lnTo>
                    <a:lnTo>
                      <a:pt x="124" y="82"/>
                    </a:lnTo>
                    <a:lnTo>
                      <a:pt x="125" y="82"/>
                    </a:lnTo>
                    <a:lnTo>
                      <a:pt x="126" y="82"/>
                    </a:lnTo>
                    <a:lnTo>
                      <a:pt x="129" y="82"/>
                    </a:lnTo>
                    <a:lnTo>
                      <a:pt x="130" y="78"/>
                    </a:lnTo>
                    <a:lnTo>
                      <a:pt x="132" y="78"/>
                    </a:lnTo>
                    <a:lnTo>
                      <a:pt x="133" y="78"/>
                    </a:lnTo>
                    <a:lnTo>
                      <a:pt x="135" y="78"/>
                    </a:lnTo>
                    <a:lnTo>
                      <a:pt x="136" y="78"/>
                    </a:lnTo>
                    <a:lnTo>
                      <a:pt x="139" y="78"/>
                    </a:lnTo>
                    <a:lnTo>
                      <a:pt x="140" y="78"/>
                    </a:lnTo>
                    <a:lnTo>
                      <a:pt x="141" y="78"/>
                    </a:lnTo>
                    <a:lnTo>
                      <a:pt x="143" y="78"/>
                    </a:lnTo>
                    <a:lnTo>
                      <a:pt x="144" y="78"/>
                    </a:lnTo>
                    <a:lnTo>
                      <a:pt x="147" y="78"/>
                    </a:lnTo>
                    <a:lnTo>
                      <a:pt x="148" y="78"/>
                    </a:lnTo>
                    <a:lnTo>
                      <a:pt x="149" y="82"/>
                    </a:lnTo>
                    <a:lnTo>
                      <a:pt x="151" y="82"/>
                    </a:lnTo>
                    <a:lnTo>
                      <a:pt x="152" y="82"/>
                    </a:lnTo>
                    <a:lnTo>
                      <a:pt x="153" y="82"/>
                    </a:lnTo>
                    <a:lnTo>
                      <a:pt x="156" y="86"/>
                    </a:lnTo>
                    <a:lnTo>
                      <a:pt x="157" y="86"/>
                    </a:lnTo>
                    <a:lnTo>
                      <a:pt x="159" y="91"/>
                    </a:lnTo>
                    <a:lnTo>
                      <a:pt x="160" y="91"/>
                    </a:lnTo>
                    <a:lnTo>
                      <a:pt x="161" y="95"/>
                    </a:lnTo>
                    <a:lnTo>
                      <a:pt x="163" y="99"/>
                    </a:lnTo>
                    <a:lnTo>
                      <a:pt x="164" y="103"/>
                    </a:lnTo>
                    <a:lnTo>
                      <a:pt x="166" y="107"/>
                    </a:lnTo>
                    <a:lnTo>
                      <a:pt x="167" y="111"/>
                    </a:lnTo>
                    <a:lnTo>
                      <a:pt x="168" y="115"/>
                    </a:lnTo>
                    <a:lnTo>
                      <a:pt x="170" y="119"/>
                    </a:lnTo>
                    <a:lnTo>
                      <a:pt x="171" y="123"/>
                    </a:lnTo>
                    <a:lnTo>
                      <a:pt x="171" y="128"/>
                    </a:lnTo>
                    <a:lnTo>
                      <a:pt x="172" y="132"/>
                    </a:lnTo>
                    <a:lnTo>
                      <a:pt x="174" y="136"/>
                    </a:lnTo>
                    <a:lnTo>
                      <a:pt x="174" y="140"/>
                    </a:lnTo>
                    <a:lnTo>
                      <a:pt x="175" y="148"/>
                    </a:lnTo>
                    <a:lnTo>
                      <a:pt x="176" y="152"/>
                    </a:lnTo>
                    <a:lnTo>
                      <a:pt x="176" y="156"/>
                    </a:lnTo>
                    <a:lnTo>
                      <a:pt x="178" y="160"/>
                    </a:lnTo>
                    <a:lnTo>
                      <a:pt x="178" y="169"/>
                    </a:lnTo>
                    <a:lnTo>
                      <a:pt x="179" y="173"/>
                    </a:lnTo>
                    <a:lnTo>
                      <a:pt x="179" y="177"/>
                    </a:lnTo>
                    <a:lnTo>
                      <a:pt x="180" y="185"/>
                    </a:lnTo>
                    <a:lnTo>
                      <a:pt x="180" y="189"/>
                    </a:lnTo>
                    <a:lnTo>
                      <a:pt x="180" y="193"/>
                    </a:lnTo>
                    <a:lnTo>
                      <a:pt x="180" y="201"/>
                    </a:lnTo>
                    <a:lnTo>
                      <a:pt x="182" y="206"/>
                    </a:lnTo>
                    <a:lnTo>
                      <a:pt x="182" y="214"/>
                    </a:lnTo>
                    <a:lnTo>
                      <a:pt x="182" y="218"/>
                    </a:lnTo>
                    <a:lnTo>
                      <a:pt x="182" y="222"/>
                    </a:lnTo>
                    <a:lnTo>
                      <a:pt x="182" y="230"/>
                    </a:lnTo>
                    <a:lnTo>
                      <a:pt x="182" y="234"/>
                    </a:lnTo>
                    <a:lnTo>
                      <a:pt x="182" y="242"/>
                    </a:lnTo>
                    <a:lnTo>
                      <a:pt x="182" y="247"/>
                    </a:lnTo>
                    <a:lnTo>
                      <a:pt x="182" y="251"/>
                    </a:lnTo>
                    <a:lnTo>
                      <a:pt x="182" y="259"/>
                    </a:lnTo>
                    <a:lnTo>
                      <a:pt x="180" y="259"/>
                    </a:lnTo>
                    <a:lnTo>
                      <a:pt x="180" y="263"/>
                    </a:lnTo>
                    <a:lnTo>
                      <a:pt x="180" y="267"/>
                    </a:lnTo>
                    <a:lnTo>
                      <a:pt x="179" y="271"/>
                    </a:lnTo>
                    <a:lnTo>
                      <a:pt x="179" y="275"/>
                    </a:lnTo>
                    <a:lnTo>
                      <a:pt x="179" y="279"/>
                    </a:lnTo>
                    <a:lnTo>
                      <a:pt x="178" y="279"/>
                    </a:lnTo>
                    <a:lnTo>
                      <a:pt x="178" y="284"/>
                    </a:lnTo>
                    <a:lnTo>
                      <a:pt x="178" y="288"/>
                    </a:lnTo>
                    <a:lnTo>
                      <a:pt x="176" y="288"/>
                    </a:lnTo>
                    <a:lnTo>
                      <a:pt x="176" y="292"/>
                    </a:lnTo>
                    <a:lnTo>
                      <a:pt x="176" y="296"/>
                    </a:lnTo>
                    <a:lnTo>
                      <a:pt x="175" y="300"/>
                    </a:lnTo>
                    <a:lnTo>
                      <a:pt x="175" y="304"/>
                    </a:lnTo>
                    <a:lnTo>
                      <a:pt x="174" y="304"/>
                    </a:lnTo>
                    <a:lnTo>
                      <a:pt x="174" y="308"/>
                    </a:lnTo>
                    <a:lnTo>
                      <a:pt x="172" y="312"/>
                    </a:lnTo>
                    <a:lnTo>
                      <a:pt x="172" y="316"/>
                    </a:lnTo>
                    <a:lnTo>
                      <a:pt x="171" y="316"/>
                    </a:lnTo>
                    <a:lnTo>
                      <a:pt x="170" y="320"/>
                    </a:lnTo>
                    <a:lnTo>
                      <a:pt x="170" y="325"/>
                    </a:lnTo>
                    <a:lnTo>
                      <a:pt x="168" y="325"/>
                    </a:lnTo>
                    <a:lnTo>
                      <a:pt x="167" y="325"/>
                    </a:lnTo>
                    <a:lnTo>
                      <a:pt x="166" y="325"/>
                    </a:lnTo>
                    <a:lnTo>
                      <a:pt x="164" y="325"/>
                    </a:lnTo>
                    <a:lnTo>
                      <a:pt x="163" y="325"/>
                    </a:lnTo>
                    <a:lnTo>
                      <a:pt x="161" y="320"/>
                    </a:lnTo>
                    <a:lnTo>
                      <a:pt x="160" y="320"/>
                    </a:lnTo>
                    <a:lnTo>
                      <a:pt x="160" y="316"/>
                    </a:lnTo>
                    <a:lnTo>
                      <a:pt x="159" y="312"/>
                    </a:lnTo>
                    <a:lnTo>
                      <a:pt x="159" y="308"/>
                    </a:lnTo>
                    <a:lnTo>
                      <a:pt x="159" y="304"/>
                    </a:lnTo>
                    <a:lnTo>
                      <a:pt x="159" y="300"/>
                    </a:lnTo>
                    <a:lnTo>
                      <a:pt x="157" y="300"/>
                    </a:lnTo>
                    <a:lnTo>
                      <a:pt x="157" y="29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 sz="1350"/>
              </a:p>
            </p:txBody>
          </p:sp>
          <p:sp>
            <p:nvSpPr>
              <p:cNvPr id="21" name="Freeform 39"/>
              <p:cNvSpPr>
                <a:spLocks/>
              </p:cNvSpPr>
              <p:nvPr/>
            </p:nvSpPr>
            <p:spPr bwMode="auto">
              <a:xfrm>
                <a:off x="3518267" y="2823390"/>
                <a:ext cx="412870" cy="715963"/>
              </a:xfrm>
              <a:custGeom>
                <a:avLst/>
                <a:gdLst>
                  <a:gd name="T0" fmla="*/ 162 w 187"/>
                  <a:gd name="T1" fmla="*/ 414 h 451"/>
                  <a:gd name="T2" fmla="*/ 170 w 187"/>
                  <a:gd name="T3" fmla="*/ 402 h 451"/>
                  <a:gd name="T4" fmla="*/ 175 w 187"/>
                  <a:gd name="T5" fmla="*/ 369 h 451"/>
                  <a:gd name="T6" fmla="*/ 177 w 187"/>
                  <a:gd name="T7" fmla="*/ 332 h 451"/>
                  <a:gd name="T8" fmla="*/ 175 w 187"/>
                  <a:gd name="T9" fmla="*/ 295 h 451"/>
                  <a:gd name="T10" fmla="*/ 171 w 187"/>
                  <a:gd name="T11" fmla="*/ 254 h 451"/>
                  <a:gd name="T12" fmla="*/ 162 w 187"/>
                  <a:gd name="T13" fmla="*/ 221 h 451"/>
                  <a:gd name="T14" fmla="*/ 150 w 187"/>
                  <a:gd name="T15" fmla="*/ 197 h 451"/>
                  <a:gd name="T16" fmla="*/ 137 w 187"/>
                  <a:gd name="T17" fmla="*/ 180 h 451"/>
                  <a:gd name="T18" fmla="*/ 123 w 187"/>
                  <a:gd name="T19" fmla="*/ 176 h 451"/>
                  <a:gd name="T20" fmla="*/ 111 w 187"/>
                  <a:gd name="T21" fmla="*/ 189 h 451"/>
                  <a:gd name="T22" fmla="*/ 102 w 187"/>
                  <a:gd name="T23" fmla="*/ 189 h 451"/>
                  <a:gd name="T24" fmla="*/ 98 w 187"/>
                  <a:gd name="T25" fmla="*/ 172 h 451"/>
                  <a:gd name="T26" fmla="*/ 100 w 187"/>
                  <a:gd name="T27" fmla="*/ 152 h 451"/>
                  <a:gd name="T28" fmla="*/ 105 w 187"/>
                  <a:gd name="T29" fmla="*/ 131 h 451"/>
                  <a:gd name="T30" fmla="*/ 109 w 187"/>
                  <a:gd name="T31" fmla="*/ 102 h 451"/>
                  <a:gd name="T32" fmla="*/ 109 w 187"/>
                  <a:gd name="T33" fmla="*/ 74 h 451"/>
                  <a:gd name="T34" fmla="*/ 101 w 187"/>
                  <a:gd name="T35" fmla="*/ 45 h 451"/>
                  <a:gd name="T36" fmla="*/ 89 w 187"/>
                  <a:gd name="T37" fmla="*/ 33 h 451"/>
                  <a:gd name="T38" fmla="*/ 77 w 187"/>
                  <a:gd name="T39" fmla="*/ 33 h 451"/>
                  <a:gd name="T40" fmla="*/ 63 w 187"/>
                  <a:gd name="T41" fmla="*/ 45 h 451"/>
                  <a:gd name="T42" fmla="*/ 51 w 187"/>
                  <a:gd name="T43" fmla="*/ 53 h 451"/>
                  <a:gd name="T44" fmla="*/ 38 w 187"/>
                  <a:gd name="T45" fmla="*/ 78 h 451"/>
                  <a:gd name="T46" fmla="*/ 27 w 187"/>
                  <a:gd name="T47" fmla="*/ 111 h 451"/>
                  <a:gd name="T48" fmla="*/ 19 w 187"/>
                  <a:gd name="T49" fmla="*/ 144 h 451"/>
                  <a:gd name="T50" fmla="*/ 12 w 187"/>
                  <a:gd name="T51" fmla="*/ 185 h 451"/>
                  <a:gd name="T52" fmla="*/ 13 w 187"/>
                  <a:gd name="T53" fmla="*/ 238 h 451"/>
                  <a:gd name="T54" fmla="*/ 5 w 187"/>
                  <a:gd name="T55" fmla="*/ 230 h 451"/>
                  <a:gd name="T56" fmla="*/ 1 w 187"/>
                  <a:gd name="T57" fmla="*/ 209 h 451"/>
                  <a:gd name="T58" fmla="*/ 0 w 187"/>
                  <a:gd name="T59" fmla="*/ 185 h 451"/>
                  <a:gd name="T60" fmla="*/ 1 w 187"/>
                  <a:gd name="T61" fmla="*/ 160 h 451"/>
                  <a:gd name="T62" fmla="*/ 5 w 187"/>
                  <a:gd name="T63" fmla="*/ 127 h 451"/>
                  <a:gd name="T64" fmla="*/ 16 w 187"/>
                  <a:gd name="T65" fmla="*/ 82 h 451"/>
                  <a:gd name="T66" fmla="*/ 30 w 187"/>
                  <a:gd name="T67" fmla="*/ 49 h 451"/>
                  <a:gd name="T68" fmla="*/ 44 w 187"/>
                  <a:gd name="T69" fmla="*/ 20 h 451"/>
                  <a:gd name="T70" fmla="*/ 61 w 187"/>
                  <a:gd name="T71" fmla="*/ 4 h 451"/>
                  <a:gd name="T72" fmla="*/ 75 w 187"/>
                  <a:gd name="T73" fmla="*/ 0 h 451"/>
                  <a:gd name="T74" fmla="*/ 89 w 187"/>
                  <a:gd name="T75" fmla="*/ 4 h 451"/>
                  <a:gd name="T76" fmla="*/ 102 w 187"/>
                  <a:gd name="T77" fmla="*/ 20 h 451"/>
                  <a:gd name="T78" fmla="*/ 113 w 187"/>
                  <a:gd name="T79" fmla="*/ 45 h 451"/>
                  <a:gd name="T80" fmla="*/ 120 w 187"/>
                  <a:gd name="T81" fmla="*/ 78 h 451"/>
                  <a:gd name="T82" fmla="*/ 121 w 187"/>
                  <a:gd name="T83" fmla="*/ 107 h 451"/>
                  <a:gd name="T84" fmla="*/ 120 w 187"/>
                  <a:gd name="T85" fmla="*/ 131 h 451"/>
                  <a:gd name="T86" fmla="*/ 135 w 187"/>
                  <a:gd name="T87" fmla="*/ 148 h 451"/>
                  <a:gd name="T88" fmla="*/ 150 w 187"/>
                  <a:gd name="T89" fmla="*/ 164 h 451"/>
                  <a:gd name="T90" fmla="*/ 163 w 187"/>
                  <a:gd name="T91" fmla="*/ 193 h 451"/>
                  <a:gd name="T92" fmla="*/ 175 w 187"/>
                  <a:gd name="T93" fmla="*/ 230 h 451"/>
                  <a:gd name="T94" fmla="*/ 183 w 187"/>
                  <a:gd name="T95" fmla="*/ 271 h 451"/>
                  <a:gd name="T96" fmla="*/ 186 w 187"/>
                  <a:gd name="T97" fmla="*/ 308 h 451"/>
                  <a:gd name="T98" fmla="*/ 187 w 187"/>
                  <a:gd name="T99" fmla="*/ 349 h 451"/>
                  <a:gd name="T100" fmla="*/ 186 w 187"/>
                  <a:gd name="T101" fmla="*/ 390 h 451"/>
                  <a:gd name="T102" fmla="*/ 181 w 187"/>
                  <a:gd name="T103" fmla="*/ 427 h 451"/>
                  <a:gd name="T104" fmla="*/ 174 w 187"/>
                  <a:gd name="T105" fmla="*/ 447 h 451"/>
                  <a:gd name="T106" fmla="*/ 164 w 187"/>
                  <a:gd name="T107" fmla="*/ 451 h 451"/>
                  <a:gd name="T108" fmla="*/ 155 w 187"/>
                  <a:gd name="T109" fmla="*/ 431 h 4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87" h="451">
                    <a:moveTo>
                      <a:pt x="154" y="419"/>
                    </a:moveTo>
                    <a:lnTo>
                      <a:pt x="156" y="406"/>
                    </a:lnTo>
                    <a:lnTo>
                      <a:pt x="158" y="410"/>
                    </a:lnTo>
                    <a:lnTo>
                      <a:pt x="159" y="410"/>
                    </a:lnTo>
                    <a:lnTo>
                      <a:pt x="159" y="414"/>
                    </a:lnTo>
                    <a:lnTo>
                      <a:pt x="160" y="414"/>
                    </a:lnTo>
                    <a:lnTo>
                      <a:pt x="162" y="414"/>
                    </a:lnTo>
                    <a:lnTo>
                      <a:pt x="162" y="419"/>
                    </a:lnTo>
                    <a:lnTo>
                      <a:pt x="163" y="419"/>
                    </a:lnTo>
                    <a:lnTo>
                      <a:pt x="164" y="419"/>
                    </a:lnTo>
                    <a:lnTo>
                      <a:pt x="166" y="419"/>
                    </a:lnTo>
                    <a:lnTo>
                      <a:pt x="167" y="414"/>
                    </a:lnTo>
                    <a:lnTo>
                      <a:pt x="168" y="410"/>
                    </a:lnTo>
                    <a:lnTo>
                      <a:pt x="170" y="402"/>
                    </a:lnTo>
                    <a:lnTo>
                      <a:pt x="171" y="398"/>
                    </a:lnTo>
                    <a:lnTo>
                      <a:pt x="171" y="394"/>
                    </a:lnTo>
                    <a:lnTo>
                      <a:pt x="173" y="390"/>
                    </a:lnTo>
                    <a:lnTo>
                      <a:pt x="174" y="386"/>
                    </a:lnTo>
                    <a:lnTo>
                      <a:pt x="174" y="377"/>
                    </a:lnTo>
                    <a:lnTo>
                      <a:pt x="175" y="373"/>
                    </a:lnTo>
                    <a:lnTo>
                      <a:pt x="175" y="369"/>
                    </a:lnTo>
                    <a:lnTo>
                      <a:pt x="175" y="365"/>
                    </a:lnTo>
                    <a:lnTo>
                      <a:pt x="175" y="357"/>
                    </a:lnTo>
                    <a:lnTo>
                      <a:pt x="177" y="353"/>
                    </a:lnTo>
                    <a:lnTo>
                      <a:pt x="177" y="349"/>
                    </a:lnTo>
                    <a:lnTo>
                      <a:pt x="177" y="341"/>
                    </a:lnTo>
                    <a:lnTo>
                      <a:pt x="177" y="336"/>
                    </a:lnTo>
                    <a:lnTo>
                      <a:pt x="177" y="332"/>
                    </a:lnTo>
                    <a:lnTo>
                      <a:pt x="177" y="324"/>
                    </a:lnTo>
                    <a:lnTo>
                      <a:pt x="177" y="320"/>
                    </a:lnTo>
                    <a:lnTo>
                      <a:pt x="177" y="316"/>
                    </a:lnTo>
                    <a:lnTo>
                      <a:pt x="175" y="312"/>
                    </a:lnTo>
                    <a:lnTo>
                      <a:pt x="175" y="304"/>
                    </a:lnTo>
                    <a:lnTo>
                      <a:pt x="175" y="299"/>
                    </a:lnTo>
                    <a:lnTo>
                      <a:pt x="175" y="295"/>
                    </a:lnTo>
                    <a:lnTo>
                      <a:pt x="174" y="287"/>
                    </a:lnTo>
                    <a:lnTo>
                      <a:pt x="174" y="283"/>
                    </a:lnTo>
                    <a:lnTo>
                      <a:pt x="174" y="279"/>
                    </a:lnTo>
                    <a:lnTo>
                      <a:pt x="173" y="271"/>
                    </a:lnTo>
                    <a:lnTo>
                      <a:pt x="173" y="267"/>
                    </a:lnTo>
                    <a:lnTo>
                      <a:pt x="171" y="263"/>
                    </a:lnTo>
                    <a:lnTo>
                      <a:pt x="171" y="254"/>
                    </a:lnTo>
                    <a:lnTo>
                      <a:pt x="170" y="250"/>
                    </a:lnTo>
                    <a:lnTo>
                      <a:pt x="168" y="246"/>
                    </a:lnTo>
                    <a:lnTo>
                      <a:pt x="167" y="242"/>
                    </a:lnTo>
                    <a:lnTo>
                      <a:pt x="166" y="238"/>
                    </a:lnTo>
                    <a:lnTo>
                      <a:pt x="164" y="234"/>
                    </a:lnTo>
                    <a:lnTo>
                      <a:pt x="163" y="226"/>
                    </a:lnTo>
                    <a:lnTo>
                      <a:pt x="162" y="221"/>
                    </a:lnTo>
                    <a:lnTo>
                      <a:pt x="160" y="217"/>
                    </a:lnTo>
                    <a:lnTo>
                      <a:pt x="158" y="213"/>
                    </a:lnTo>
                    <a:lnTo>
                      <a:pt x="156" y="209"/>
                    </a:lnTo>
                    <a:lnTo>
                      <a:pt x="155" y="205"/>
                    </a:lnTo>
                    <a:lnTo>
                      <a:pt x="154" y="201"/>
                    </a:lnTo>
                    <a:lnTo>
                      <a:pt x="152" y="201"/>
                    </a:lnTo>
                    <a:lnTo>
                      <a:pt x="150" y="197"/>
                    </a:lnTo>
                    <a:lnTo>
                      <a:pt x="148" y="193"/>
                    </a:lnTo>
                    <a:lnTo>
                      <a:pt x="147" y="189"/>
                    </a:lnTo>
                    <a:lnTo>
                      <a:pt x="144" y="189"/>
                    </a:lnTo>
                    <a:lnTo>
                      <a:pt x="143" y="185"/>
                    </a:lnTo>
                    <a:lnTo>
                      <a:pt x="140" y="180"/>
                    </a:lnTo>
                    <a:lnTo>
                      <a:pt x="139" y="180"/>
                    </a:lnTo>
                    <a:lnTo>
                      <a:pt x="137" y="180"/>
                    </a:lnTo>
                    <a:lnTo>
                      <a:pt x="135" y="176"/>
                    </a:lnTo>
                    <a:lnTo>
                      <a:pt x="133" y="176"/>
                    </a:lnTo>
                    <a:lnTo>
                      <a:pt x="131" y="176"/>
                    </a:lnTo>
                    <a:lnTo>
                      <a:pt x="129" y="176"/>
                    </a:lnTo>
                    <a:lnTo>
                      <a:pt x="127" y="176"/>
                    </a:lnTo>
                    <a:lnTo>
                      <a:pt x="125" y="176"/>
                    </a:lnTo>
                    <a:lnTo>
                      <a:pt x="123" y="176"/>
                    </a:lnTo>
                    <a:lnTo>
                      <a:pt x="121" y="176"/>
                    </a:lnTo>
                    <a:lnTo>
                      <a:pt x="119" y="176"/>
                    </a:lnTo>
                    <a:lnTo>
                      <a:pt x="117" y="180"/>
                    </a:lnTo>
                    <a:lnTo>
                      <a:pt x="115" y="180"/>
                    </a:lnTo>
                    <a:lnTo>
                      <a:pt x="112" y="185"/>
                    </a:lnTo>
                    <a:lnTo>
                      <a:pt x="111" y="185"/>
                    </a:lnTo>
                    <a:lnTo>
                      <a:pt x="111" y="189"/>
                    </a:lnTo>
                    <a:lnTo>
                      <a:pt x="109" y="189"/>
                    </a:lnTo>
                    <a:lnTo>
                      <a:pt x="108" y="193"/>
                    </a:lnTo>
                    <a:lnTo>
                      <a:pt x="106" y="193"/>
                    </a:lnTo>
                    <a:lnTo>
                      <a:pt x="105" y="193"/>
                    </a:lnTo>
                    <a:lnTo>
                      <a:pt x="104" y="193"/>
                    </a:lnTo>
                    <a:lnTo>
                      <a:pt x="104" y="189"/>
                    </a:lnTo>
                    <a:lnTo>
                      <a:pt x="102" y="189"/>
                    </a:lnTo>
                    <a:lnTo>
                      <a:pt x="102" y="185"/>
                    </a:lnTo>
                    <a:lnTo>
                      <a:pt x="101" y="185"/>
                    </a:lnTo>
                    <a:lnTo>
                      <a:pt x="101" y="180"/>
                    </a:lnTo>
                    <a:lnTo>
                      <a:pt x="100" y="180"/>
                    </a:lnTo>
                    <a:lnTo>
                      <a:pt x="100" y="176"/>
                    </a:lnTo>
                    <a:lnTo>
                      <a:pt x="98" y="176"/>
                    </a:lnTo>
                    <a:lnTo>
                      <a:pt x="98" y="172"/>
                    </a:lnTo>
                    <a:lnTo>
                      <a:pt x="97" y="172"/>
                    </a:lnTo>
                    <a:lnTo>
                      <a:pt x="97" y="168"/>
                    </a:lnTo>
                    <a:lnTo>
                      <a:pt x="97" y="164"/>
                    </a:lnTo>
                    <a:lnTo>
                      <a:pt x="97" y="160"/>
                    </a:lnTo>
                    <a:lnTo>
                      <a:pt x="98" y="160"/>
                    </a:lnTo>
                    <a:lnTo>
                      <a:pt x="98" y="156"/>
                    </a:lnTo>
                    <a:lnTo>
                      <a:pt x="100" y="152"/>
                    </a:lnTo>
                    <a:lnTo>
                      <a:pt x="101" y="152"/>
                    </a:lnTo>
                    <a:lnTo>
                      <a:pt x="101" y="148"/>
                    </a:lnTo>
                    <a:lnTo>
                      <a:pt x="102" y="144"/>
                    </a:lnTo>
                    <a:lnTo>
                      <a:pt x="104" y="139"/>
                    </a:lnTo>
                    <a:lnTo>
                      <a:pt x="104" y="135"/>
                    </a:lnTo>
                    <a:lnTo>
                      <a:pt x="105" y="135"/>
                    </a:lnTo>
                    <a:lnTo>
                      <a:pt x="105" y="131"/>
                    </a:lnTo>
                    <a:lnTo>
                      <a:pt x="106" y="127"/>
                    </a:lnTo>
                    <a:lnTo>
                      <a:pt x="106" y="123"/>
                    </a:lnTo>
                    <a:lnTo>
                      <a:pt x="108" y="119"/>
                    </a:lnTo>
                    <a:lnTo>
                      <a:pt x="108" y="115"/>
                    </a:lnTo>
                    <a:lnTo>
                      <a:pt x="108" y="111"/>
                    </a:lnTo>
                    <a:lnTo>
                      <a:pt x="109" y="107"/>
                    </a:lnTo>
                    <a:lnTo>
                      <a:pt x="109" y="102"/>
                    </a:lnTo>
                    <a:lnTo>
                      <a:pt x="109" y="98"/>
                    </a:lnTo>
                    <a:lnTo>
                      <a:pt x="109" y="94"/>
                    </a:lnTo>
                    <a:lnTo>
                      <a:pt x="109" y="90"/>
                    </a:lnTo>
                    <a:lnTo>
                      <a:pt x="109" y="86"/>
                    </a:lnTo>
                    <a:lnTo>
                      <a:pt x="109" y="82"/>
                    </a:lnTo>
                    <a:lnTo>
                      <a:pt x="109" y="78"/>
                    </a:lnTo>
                    <a:lnTo>
                      <a:pt x="109" y="74"/>
                    </a:lnTo>
                    <a:lnTo>
                      <a:pt x="109" y="70"/>
                    </a:lnTo>
                    <a:lnTo>
                      <a:pt x="108" y="66"/>
                    </a:lnTo>
                    <a:lnTo>
                      <a:pt x="106" y="61"/>
                    </a:lnTo>
                    <a:lnTo>
                      <a:pt x="105" y="57"/>
                    </a:lnTo>
                    <a:lnTo>
                      <a:pt x="104" y="53"/>
                    </a:lnTo>
                    <a:lnTo>
                      <a:pt x="102" y="49"/>
                    </a:lnTo>
                    <a:lnTo>
                      <a:pt x="101" y="45"/>
                    </a:lnTo>
                    <a:lnTo>
                      <a:pt x="100" y="41"/>
                    </a:lnTo>
                    <a:lnTo>
                      <a:pt x="97" y="37"/>
                    </a:lnTo>
                    <a:lnTo>
                      <a:pt x="96" y="37"/>
                    </a:lnTo>
                    <a:lnTo>
                      <a:pt x="94" y="37"/>
                    </a:lnTo>
                    <a:lnTo>
                      <a:pt x="93" y="33"/>
                    </a:lnTo>
                    <a:lnTo>
                      <a:pt x="90" y="33"/>
                    </a:lnTo>
                    <a:lnTo>
                      <a:pt x="89" y="33"/>
                    </a:lnTo>
                    <a:lnTo>
                      <a:pt x="88" y="33"/>
                    </a:lnTo>
                    <a:lnTo>
                      <a:pt x="85" y="33"/>
                    </a:lnTo>
                    <a:lnTo>
                      <a:pt x="84" y="33"/>
                    </a:lnTo>
                    <a:lnTo>
                      <a:pt x="82" y="33"/>
                    </a:lnTo>
                    <a:lnTo>
                      <a:pt x="80" y="33"/>
                    </a:lnTo>
                    <a:lnTo>
                      <a:pt x="78" y="33"/>
                    </a:lnTo>
                    <a:lnTo>
                      <a:pt x="77" y="33"/>
                    </a:lnTo>
                    <a:lnTo>
                      <a:pt x="74" y="33"/>
                    </a:lnTo>
                    <a:lnTo>
                      <a:pt x="73" y="37"/>
                    </a:lnTo>
                    <a:lnTo>
                      <a:pt x="70" y="37"/>
                    </a:lnTo>
                    <a:lnTo>
                      <a:pt x="69" y="37"/>
                    </a:lnTo>
                    <a:lnTo>
                      <a:pt x="67" y="41"/>
                    </a:lnTo>
                    <a:lnTo>
                      <a:pt x="65" y="41"/>
                    </a:lnTo>
                    <a:lnTo>
                      <a:pt x="63" y="45"/>
                    </a:lnTo>
                    <a:lnTo>
                      <a:pt x="62" y="45"/>
                    </a:lnTo>
                    <a:lnTo>
                      <a:pt x="59" y="45"/>
                    </a:lnTo>
                    <a:lnTo>
                      <a:pt x="58" y="49"/>
                    </a:lnTo>
                    <a:lnTo>
                      <a:pt x="57" y="49"/>
                    </a:lnTo>
                    <a:lnTo>
                      <a:pt x="55" y="49"/>
                    </a:lnTo>
                    <a:lnTo>
                      <a:pt x="53" y="53"/>
                    </a:lnTo>
                    <a:lnTo>
                      <a:pt x="51" y="53"/>
                    </a:lnTo>
                    <a:lnTo>
                      <a:pt x="49" y="57"/>
                    </a:lnTo>
                    <a:lnTo>
                      <a:pt x="47" y="61"/>
                    </a:lnTo>
                    <a:lnTo>
                      <a:pt x="46" y="66"/>
                    </a:lnTo>
                    <a:lnTo>
                      <a:pt x="43" y="70"/>
                    </a:lnTo>
                    <a:lnTo>
                      <a:pt x="42" y="74"/>
                    </a:lnTo>
                    <a:lnTo>
                      <a:pt x="40" y="74"/>
                    </a:lnTo>
                    <a:lnTo>
                      <a:pt x="38" y="78"/>
                    </a:lnTo>
                    <a:lnTo>
                      <a:pt x="36" y="82"/>
                    </a:lnTo>
                    <a:lnTo>
                      <a:pt x="35" y="86"/>
                    </a:lnTo>
                    <a:lnTo>
                      <a:pt x="34" y="90"/>
                    </a:lnTo>
                    <a:lnTo>
                      <a:pt x="31" y="94"/>
                    </a:lnTo>
                    <a:lnTo>
                      <a:pt x="30" y="102"/>
                    </a:lnTo>
                    <a:lnTo>
                      <a:pt x="28" y="107"/>
                    </a:lnTo>
                    <a:lnTo>
                      <a:pt x="27" y="111"/>
                    </a:lnTo>
                    <a:lnTo>
                      <a:pt x="26" y="115"/>
                    </a:lnTo>
                    <a:lnTo>
                      <a:pt x="24" y="119"/>
                    </a:lnTo>
                    <a:lnTo>
                      <a:pt x="23" y="123"/>
                    </a:lnTo>
                    <a:lnTo>
                      <a:pt x="22" y="131"/>
                    </a:lnTo>
                    <a:lnTo>
                      <a:pt x="20" y="135"/>
                    </a:lnTo>
                    <a:lnTo>
                      <a:pt x="19" y="139"/>
                    </a:lnTo>
                    <a:lnTo>
                      <a:pt x="19" y="144"/>
                    </a:lnTo>
                    <a:lnTo>
                      <a:pt x="18" y="152"/>
                    </a:lnTo>
                    <a:lnTo>
                      <a:pt x="16" y="156"/>
                    </a:lnTo>
                    <a:lnTo>
                      <a:pt x="15" y="164"/>
                    </a:lnTo>
                    <a:lnTo>
                      <a:pt x="15" y="168"/>
                    </a:lnTo>
                    <a:lnTo>
                      <a:pt x="13" y="172"/>
                    </a:lnTo>
                    <a:lnTo>
                      <a:pt x="12" y="180"/>
                    </a:lnTo>
                    <a:lnTo>
                      <a:pt x="12" y="185"/>
                    </a:lnTo>
                    <a:lnTo>
                      <a:pt x="11" y="193"/>
                    </a:lnTo>
                    <a:lnTo>
                      <a:pt x="11" y="197"/>
                    </a:lnTo>
                    <a:lnTo>
                      <a:pt x="9" y="205"/>
                    </a:lnTo>
                    <a:lnTo>
                      <a:pt x="18" y="234"/>
                    </a:lnTo>
                    <a:lnTo>
                      <a:pt x="16" y="238"/>
                    </a:lnTo>
                    <a:lnTo>
                      <a:pt x="15" y="238"/>
                    </a:lnTo>
                    <a:lnTo>
                      <a:pt x="13" y="238"/>
                    </a:lnTo>
                    <a:lnTo>
                      <a:pt x="12" y="238"/>
                    </a:lnTo>
                    <a:lnTo>
                      <a:pt x="11" y="238"/>
                    </a:lnTo>
                    <a:lnTo>
                      <a:pt x="9" y="238"/>
                    </a:lnTo>
                    <a:lnTo>
                      <a:pt x="8" y="234"/>
                    </a:lnTo>
                    <a:lnTo>
                      <a:pt x="7" y="234"/>
                    </a:lnTo>
                    <a:lnTo>
                      <a:pt x="7" y="230"/>
                    </a:lnTo>
                    <a:lnTo>
                      <a:pt x="5" y="230"/>
                    </a:lnTo>
                    <a:lnTo>
                      <a:pt x="5" y="226"/>
                    </a:lnTo>
                    <a:lnTo>
                      <a:pt x="4" y="226"/>
                    </a:lnTo>
                    <a:lnTo>
                      <a:pt x="4" y="221"/>
                    </a:lnTo>
                    <a:lnTo>
                      <a:pt x="3" y="221"/>
                    </a:lnTo>
                    <a:lnTo>
                      <a:pt x="3" y="217"/>
                    </a:lnTo>
                    <a:lnTo>
                      <a:pt x="1" y="213"/>
                    </a:lnTo>
                    <a:lnTo>
                      <a:pt x="1" y="209"/>
                    </a:lnTo>
                    <a:lnTo>
                      <a:pt x="1" y="205"/>
                    </a:lnTo>
                    <a:lnTo>
                      <a:pt x="0" y="205"/>
                    </a:lnTo>
                    <a:lnTo>
                      <a:pt x="0" y="201"/>
                    </a:lnTo>
                    <a:lnTo>
                      <a:pt x="0" y="197"/>
                    </a:lnTo>
                    <a:lnTo>
                      <a:pt x="0" y="193"/>
                    </a:lnTo>
                    <a:lnTo>
                      <a:pt x="0" y="189"/>
                    </a:lnTo>
                    <a:lnTo>
                      <a:pt x="0" y="185"/>
                    </a:lnTo>
                    <a:lnTo>
                      <a:pt x="0" y="180"/>
                    </a:lnTo>
                    <a:lnTo>
                      <a:pt x="0" y="176"/>
                    </a:lnTo>
                    <a:lnTo>
                      <a:pt x="0" y="172"/>
                    </a:lnTo>
                    <a:lnTo>
                      <a:pt x="0" y="168"/>
                    </a:lnTo>
                    <a:lnTo>
                      <a:pt x="0" y="164"/>
                    </a:lnTo>
                    <a:lnTo>
                      <a:pt x="1" y="164"/>
                    </a:lnTo>
                    <a:lnTo>
                      <a:pt x="1" y="160"/>
                    </a:lnTo>
                    <a:lnTo>
                      <a:pt x="1" y="156"/>
                    </a:lnTo>
                    <a:lnTo>
                      <a:pt x="1" y="152"/>
                    </a:lnTo>
                    <a:lnTo>
                      <a:pt x="1" y="148"/>
                    </a:lnTo>
                    <a:lnTo>
                      <a:pt x="3" y="144"/>
                    </a:lnTo>
                    <a:lnTo>
                      <a:pt x="3" y="139"/>
                    </a:lnTo>
                    <a:lnTo>
                      <a:pt x="4" y="131"/>
                    </a:lnTo>
                    <a:lnTo>
                      <a:pt x="5" y="127"/>
                    </a:lnTo>
                    <a:lnTo>
                      <a:pt x="7" y="119"/>
                    </a:lnTo>
                    <a:lnTo>
                      <a:pt x="8" y="111"/>
                    </a:lnTo>
                    <a:lnTo>
                      <a:pt x="9" y="107"/>
                    </a:lnTo>
                    <a:lnTo>
                      <a:pt x="11" y="98"/>
                    </a:lnTo>
                    <a:lnTo>
                      <a:pt x="13" y="94"/>
                    </a:lnTo>
                    <a:lnTo>
                      <a:pt x="15" y="86"/>
                    </a:lnTo>
                    <a:lnTo>
                      <a:pt x="16" y="82"/>
                    </a:lnTo>
                    <a:lnTo>
                      <a:pt x="18" y="78"/>
                    </a:lnTo>
                    <a:lnTo>
                      <a:pt x="20" y="70"/>
                    </a:lnTo>
                    <a:lnTo>
                      <a:pt x="22" y="66"/>
                    </a:lnTo>
                    <a:lnTo>
                      <a:pt x="23" y="61"/>
                    </a:lnTo>
                    <a:lnTo>
                      <a:pt x="26" y="57"/>
                    </a:lnTo>
                    <a:lnTo>
                      <a:pt x="27" y="53"/>
                    </a:lnTo>
                    <a:lnTo>
                      <a:pt x="30" y="49"/>
                    </a:lnTo>
                    <a:lnTo>
                      <a:pt x="31" y="45"/>
                    </a:lnTo>
                    <a:lnTo>
                      <a:pt x="34" y="41"/>
                    </a:lnTo>
                    <a:lnTo>
                      <a:pt x="35" y="37"/>
                    </a:lnTo>
                    <a:lnTo>
                      <a:pt x="38" y="33"/>
                    </a:lnTo>
                    <a:lnTo>
                      <a:pt x="40" y="29"/>
                    </a:lnTo>
                    <a:lnTo>
                      <a:pt x="42" y="24"/>
                    </a:lnTo>
                    <a:lnTo>
                      <a:pt x="44" y="20"/>
                    </a:lnTo>
                    <a:lnTo>
                      <a:pt x="47" y="20"/>
                    </a:lnTo>
                    <a:lnTo>
                      <a:pt x="49" y="16"/>
                    </a:lnTo>
                    <a:lnTo>
                      <a:pt x="51" y="12"/>
                    </a:lnTo>
                    <a:lnTo>
                      <a:pt x="54" y="12"/>
                    </a:lnTo>
                    <a:lnTo>
                      <a:pt x="55" y="8"/>
                    </a:lnTo>
                    <a:lnTo>
                      <a:pt x="58" y="4"/>
                    </a:lnTo>
                    <a:lnTo>
                      <a:pt x="61" y="4"/>
                    </a:lnTo>
                    <a:lnTo>
                      <a:pt x="63" y="0"/>
                    </a:lnTo>
                    <a:lnTo>
                      <a:pt x="65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71" y="0"/>
                    </a:lnTo>
                    <a:lnTo>
                      <a:pt x="73" y="0"/>
                    </a:lnTo>
                    <a:lnTo>
                      <a:pt x="75" y="0"/>
                    </a:lnTo>
                    <a:lnTo>
                      <a:pt x="77" y="0"/>
                    </a:lnTo>
                    <a:lnTo>
                      <a:pt x="80" y="0"/>
                    </a:lnTo>
                    <a:lnTo>
                      <a:pt x="81" y="0"/>
                    </a:lnTo>
                    <a:lnTo>
                      <a:pt x="84" y="0"/>
                    </a:lnTo>
                    <a:lnTo>
                      <a:pt x="85" y="4"/>
                    </a:lnTo>
                    <a:lnTo>
                      <a:pt x="88" y="4"/>
                    </a:lnTo>
                    <a:lnTo>
                      <a:pt x="89" y="4"/>
                    </a:lnTo>
                    <a:lnTo>
                      <a:pt x="92" y="8"/>
                    </a:lnTo>
                    <a:lnTo>
                      <a:pt x="93" y="8"/>
                    </a:lnTo>
                    <a:lnTo>
                      <a:pt x="96" y="12"/>
                    </a:lnTo>
                    <a:lnTo>
                      <a:pt x="97" y="12"/>
                    </a:lnTo>
                    <a:lnTo>
                      <a:pt x="98" y="16"/>
                    </a:lnTo>
                    <a:lnTo>
                      <a:pt x="101" y="16"/>
                    </a:lnTo>
                    <a:lnTo>
                      <a:pt x="102" y="20"/>
                    </a:lnTo>
                    <a:lnTo>
                      <a:pt x="104" y="24"/>
                    </a:lnTo>
                    <a:lnTo>
                      <a:pt x="105" y="24"/>
                    </a:lnTo>
                    <a:lnTo>
                      <a:pt x="108" y="29"/>
                    </a:lnTo>
                    <a:lnTo>
                      <a:pt x="109" y="33"/>
                    </a:lnTo>
                    <a:lnTo>
                      <a:pt x="111" y="37"/>
                    </a:lnTo>
                    <a:lnTo>
                      <a:pt x="112" y="41"/>
                    </a:lnTo>
                    <a:lnTo>
                      <a:pt x="113" y="45"/>
                    </a:lnTo>
                    <a:lnTo>
                      <a:pt x="115" y="49"/>
                    </a:lnTo>
                    <a:lnTo>
                      <a:pt x="116" y="53"/>
                    </a:lnTo>
                    <a:lnTo>
                      <a:pt x="117" y="57"/>
                    </a:lnTo>
                    <a:lnTo>
                      <a:pt x="119" y="61"/>
                    </a:lnTo>
                    <a:lnTo>
                      <a:pt x="119" y="70"/>
                    </a:lnTo>
                    <a:lnTo>
                      <a:pt x="120" y="74"/>
                    </a:lnTo>
                    <a:lnTo>
                      <a:pt x="120" y="78"/>
                    </a:lnTo>
                    <a:lnTo>
                      <a:pt x="120" y="82"/>
                    </a:lnTo>
                    <a:lnTo>
                      <a:pt x="121" y="86"/>
                    </a:lnTo>
                    <a:lnTo>
                      <a:pt x="121" y="90"/>
                    </a:lnTo>
                    <a:lnTo>
                      <a:pt x="121" y="94"/>
                    </a:lnTo>
                    <a:lnTo>
                      <a:pt x="121" y="98"/>
                    </a:lnTo>
                    <a:lnTo>
                      <a:pt x="121" y="102"/>
                    </a:lnTo>
                    <a:lnTo>
                      <a:pt x="121" y="107"/>
                    </a:lnTo>
                    <a:lnTo>
                      <a:pt x="120" y="107"/>
                    </a:lnTo>
                    <a:lnTo>
                      <a:pt x="120" y="111"/>
                    </a:lnTo>
                    <a:lnTo>
                      <a:pt x="120" y="115"/>
                    </a:lnTo>
                    <a:lnTo>
                      <a:pt x="120" y="119"/>
                    </a:lnTo>
                    <a:lnTo>
                      <a:pt x="120" y="123"/>
                    </a:lnTo>
                    <a:lnTo>
                      <a:pt x="120" y="127"/>
                    </a:lnTo>
                    <a:lnTo>
                      <a:pt x="120" y="131"/>
                    </a:lnTo>
                    <a:lnTo>
                      <a:pt x="121" y="131"/>
                    </a:lnTo>
                    <a:lnTo>
                      <a:pt x="124" y="135"/>
                    </a:lnTo>
                    <a:lnTo>
                      <a:pt x="125" y="135"/>
                    </a:lnTo>
                    <a:lnTo>
                      <a:pt x="128" y="139"/>
                    </a:lnTo>
                    <a:lnTo>
                      <a:pt x="131" y="139"/>
                    </a:lnTo>
                    <a:lnTo>
                      <a:pt x="132" y="144"/>
                    </a:lnTo>
                    <a:lnTo>
                      <a:pt x="135" y="148"/>
                    </a:lnTo>
                    <a:lnTo>
                      <a:pt x="137" y="148"/>
                    </a:lnTo>
                    <a:lnTo>
                      <a:pt x="139" y="152"/>
                    </a:lnTo>
                    <a:lnTo>
                      <a:pt x="142" y="156"/>
                    </a:lnTo>
                    <a:lnTo>
                      <a:pt x="143" y="156"/>
                    </a:lnTo>
                    <a:lnTo>
                      <a:pt x="146" y="160"/>
                    </a:lnTo>
                    <a:lnTo>
                      <a:pt x="148" y="164"/>
                    </a:lnTo>
                    <a:lnTo>
                      <a:pt x="150" y="164"/>
                    </a:lnTo>
                    <a:lnTo>
                      <a:pt x="152" y="168"/>
                    </a:lnTo>
                    <a:lnTo>
                      <a:pt x="154" y="172"/>
                    </a:lnTo>
                    <a:lnTo>
                      <a:pt x="156" y="176"/>
                    </a:lnTo>
                    <a:lnTo>
                      <a:pt x="158" y="180"/>
                    </a:lnTo>
                    <a:lnTo>
                      <a:pt x="160" y="185"/>
                    </a:lnTo>
                    <a:lnTo>
                      <a:pt x="162" y="189"/>
                    </a:lnTo>
                    <a:lnTo>
                      <a:pt x="163" y="193"/>
                    </a:lnTo>
                    <a:lnTo>
                      <a:pt x="166" y="197"/>
                    </a:lnTo>
                    <a:lnTo>
                      <a:pt x="167" y="201"/>
                    </a:lnTo>
                    <a:lnTo>
                      <a:pt x="168" y="205"/>
                    </a:lnTo>
                    <a:lnTo>
                      <a:pt x="171" y="213"/>
                    </a:lnTo>
                    <a:lnTo>
                      <a:pt x="173" y="217"/>
                    </a:lnTo>
                    <a:lnTo>
                      <a:pt x="174" y="221"/>
                    </a:lnTo>
                    <a:lnTo>
                      <a:pt x="175" y="230"/>
                    </a:lnTo>
                    <a:lnTo>
                      <a:pt x="177" y="234"/>
                    </a:lnTo>
                    <a:lnTo>
                      <a:pt x="178" y="242"/>
                    </a:lnTo>
                    <a:lnTo>
                      <a:pt x="179" y="246"/>
                    </a:lnTo>
                    <a:lnTo>
                      <a:pt x="181" y="254"/>
                    </a:lnTo>
                    <a:lnTo>
                      <a:pt x="182" y="258"/>
                    </a:lnTo>
                    <a:lnTo>
                      <a:pt x="182" y="263"/>
                    </a:lnTo>
                    <a:lnTo>
                      <a:pt x="183" y="271"/>
                    </a:lnTo>
                    <a:lnTo>
                      <a:pt x="183" y="275"/>
                    </a:lnTo>
                    <a:lnTo>
                      <a:pt x="183" y="279"/>
                    </a:lnTo>
                    <a:lnTo>
                      <a:pt x="185" y="287"/>
                    </a:lnTo>
                    <a:lnTo>
                      <a:pt x="185" y="291"/>
                    </a:lnTo>
                    <a:lnTo>
                      <a:pt x="186" y="295"/>
                    </a:lnTo>
                    <a:lnTo>
                      <a:pt x="186" y="304"/>
                    </a:lnTo>
                    <a:lnTo>
                      <a:pt x="186" y="308"/>
                    </a:lnTo>
                    <a:lnTo>
                      <a:pt x="186" y="316"/>
                    </a:lnTo>
                    <a:lnTo>
                      <a:pt x="187" y="320"/>
                    </a:lnTo>
                    <a:lnTo>
                      <a:pt x="187" y="324"/>
                    </a:lnTo>
                    <a:lnTo>
                      <a:pt x="187" y="332"/>
                    </a:lnTo>
                    <a:lnTo>
                      <a:pt x="187" y="336"/>
                    </a:lnTo>
                    <a:lnTo>
                      <a:pt x="187" y="345"/>
                    </a:lnTo>
                    <a:lnTo>
                      <a:pt x="187" y="349"/>
                    </a:lnTo>
                    <a:lnTo>
                      <a:pt x="187" y="357"/>
                    </a:lnTo>
                    <a:lnTo>
                      <a:pt x="187" y="361"/>
                    </a:lnTo>
                    <a:lnTo>
                      <a:pt x="187" y="365"/>
                    </a:lnTo>
                    <a:lnTo>
                      <a:pt x="187" y="373"/>
                    </a:lnTo>
                    <a:lnTo>
                      <a:pt x="187" y="377"/>
                    </a:lnTo>
                    <a:lnTo>
                      <a:pt x="186" y="386"/>
                    </a:lnTo>
                    <a:lnTo>
                      <a:pt x="186" y="390"/>
                    </a:lnTo>
                    <a:lnTo>
                      <a:pt x="186" y="394"/>
                    </a:lnTo>
                    <a:lnTo>
                      <a:pt x="185" y="402"/>
                    </a:lnTo>
                    <a:lnTo>
                      <a:pt x="185" y="406"/>
                    </a:lnTo>
                    <a:lnTo>
                      <a:pt x="183" y="410"/>
                    </a:lnTo>
                    <a:lnTo>
                      <a:pt x="183" y="414"/>
                    </a:lnTo>
                    <a:lnTo>
                      <a:pt x="182" y="423"/>
                    </a:lnTo>
                    <a:lnTo>
                      <a:pt x="181" y="427"/>
                    </a:lnTo>
                    <a:lnTo>
                      <a:pt x="181" y="431"/>
                    </a:lnTo>
                    <a:lnTo>
                      <a:pt x="179" y="435"/>
                    </a:lnTo>
                    <a:lnTo>
                      <a:pt x="178" y="439"/>
                    </a:lnTo>
                    <a:lnTo>
                      <a:pt x="177" y="439"/>
                    </a:lnTo>
                    <a:lnTo>
                      <a:pt x="177" y="443"/>
                    </a:lnTo>
                    <a:lnTo>
                      <a:pt x="175" y="443"/>
                    </a:lnTo>
                    <a:lnTo>
                      <a:pt x="174" y="447"/>
                    </a:lnTo>
                    <a:lnTo>
                      <a:pt x="173" y="447"/>
                    </a:lnTo>
                    <a:lnTo>
                      <a:pt x="171" y="447"/>
                    </a:lnTo>
                    <a:lnTo>
                      <a:pt x="170" y="451"/>
                    </a:lnTo>
                    <a:lnTo>
                      <a:pt x="168" y="451"/>
                    </a:lnTo>
                    <a:lnTo>
                      <a:pt x="167" y="451"/>
                    </a:lnTo>
                    <a:lnTo>
                      <a:pt x="166" y="451"/>
                    </a:lnTo>
                    <a:lnTo>
                      <a:pt x="164" y="451"/>
                    </a:lnTo>
                    <a:lnTo>
                      <a:pt x="163" y="447"/>
                    </a:lnTo>
                    <a:lnTo>
                      <a:pt x="162" y="447"/>
                    </a:lnTo>
                    <a:lnTo>
                      <a:pt x="160" y="447"/>
                    </a:lnTo>
                    <a:lnTo>
                      <a:pt x="159" y="443"/>
                    </a:lnTo>
                    <a:lnTo>
                      <a:pt x="158" y="439"/>
                    </a:lnTo>
                    <a:lnTo>
                      <a:pt x="156" y="435"/>
                    </a:lnTo>
                    <a:lnTo>
                      <a:pt x="155" y="431"/>
                    </a:lnTo>
                    <a:lnTo>
                      <a:pt x="155" y="427"/>
                    </a:lnTo>
                    <a:lnTo>
                      <a:pt x="154" y="423"/>
                    </a:lnTo>
                    <a:lnTo>
                      <a:pt x="154" y="4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 sz="1350"/>
              </a:p>
            </p:txBody>
          </p:sp>
          <p:sp>
            <p:nvSpPr>
              <p:cNvPr id="22" name="Freeform 40"/>
              <p:cNvSpPr>
                <a:spLocks/>
              </p:cNvSpPr>
              <p:nvPr/>
            </p:nvSpPr>
            <p:spPr bwMode="auto">
              <a:xfrm>
                <a:off x="2738892" y="2556690"/>
                <a:ext cx="635865" cy="944563"/>
              </a:xfrm>
              <a:custGeom>
                <a:avLst/>
                <a:gdLst>
                  <a:gd name="T0" fmla="*/ 251 w 288"/>
                  <a:gd name="T1" fmla="*/ 554 h 595"/>
                  <a:gd name="T2" fmla="*/ 256 w 288"/>
                  <a:gd name="T3" fmla="*/ 541 h 595"/>
                  <a:gd name="T4" fmla="*/ 261 w 288"/>
                  <a:gd name="T5" fmla="*/ 529 h 595"/>
                  <a:gd name="T6" fmla="*/ 265 w 288"/>
                  <a:gd name="T7" fmla="*/ 509 h 595"/>
                  <a:gd name="T8" fmla="*/ 269 w 288"/>
                  <a:gd name="T9" fmla="*/ 488 h 595"/>
                  <a:gd name="T10" fmla="*/ 273 w 288"/>
                  <a:gd name="T11" fmla="*/ 463 h 595"/>
                  <a:gd name="T12" fmla="*/ 275 w 288"/>
                  <a:gd name="T13" fmla="*/ 439 h 595"/>
                  <a:gd name="T14" fmla="*/ 275 w 288"/>
                  <a:gd name="T15" fmla="*/ 414 h 595"/>
                  <a:gd name="T16" fmla="*/ 269 w 288"/>
                  <a:gd name="T17" fmla="*/ 381 h 595"/>
                  <a:gd name="T18" fmla="*/ 253 w 288"/>
                  <a:gd name="T19" fmla="*/ 336 h 595"/>
                  <a:gd name="T20" fmla="*/ 234 w 288"/>
                  <a:gd name="T21" fmla="*/ 312 h 595"/>
                  <a:gd name="T22" fmla="*/ 214 w 288"/>
                  <a:gd name="T23" fmla="*/ 295 h 595"/>
                  <a:gd name="T24" fmla="*/ 193 w 288"/>
                  <a:gd name="T25" fmla="*/ 295 h 595"/>
                  <a:gd name="T26" fmla="*/ 172 w 288"/>
                  <a:gd name="T27" fmla="*/ 307 h 595"/>
                  <a:gd name="T28" fmla="*/ 164 w 288"/>
                  <a:gd name="T29" fmla="*/ 287 h 595"/>
                  <a:gd name="T30" fmla="*/ 163 w 288"/>
                  <a:gd name="T31" fmla="*/ 262 h 595"/>
                  <a:gd name="T32" fmla="*/ 167 w 288"/>
                  <a:gd name="T33" fmla="*/ 234 h 595"/>
                  <a:gd name="T34" fmla="*/ 170 w 288"/>
                  <a:gd name="T35" fmla="*/ 205 h 595"/>
                  <a:gd name="T36" fmla="*/ 168 w 288"/>
                  <a:gd name="T37" fmla="*/ 172 h 595"/>
                  <a:gd name="T38" fmla="*/ 159 w 288"/>
                  <a:gd name="T39" fmla="*/ 127 h 595"/>
                  <a:gd name="T40" fmla="*/ 145 w 288"/>
                  <a:gd name="T41" fmla="*/ 82 h 595"/>
                  <a:gd name="T42" fmla="*/ 128 w 288"/>
                  <a:gd name="T43" fmla="*/ 53 h 595"/>
                  <a:gd name="T44" fmla="*/ 109 w 288"/>
                  <a:gd name="T45" fmla="*/ 36 h 595"/>
                  <a:gd name="T46" fmla="*/ 89 w 288"/>
                  <a:gd name="T47" fmla="*/ 28 h 595"/>
                  <a:gd name="T48" fmla="*/ 71 w 288"/>
                  <a:gd name="T49" fmla="*/ 24 h 595"/>
                  <a:gd name="T50" fmla="*/ 56 w 288"/>
                  <a:gd name="T51" fmla="*/ 36 h 595"/>
                  <a:gd name="T52" fmla="*/ 43 w 288"/>
                  <a:gd name="T53" fmla="*/ 57 h 595"/>
                  <a:gd name="T54" fmla="*/ 31 w 288"/>
                  <a:gd name="T55" fmla="*/ 82 h 595"/>
                  <a:gd name="T56" fmla="*/ 21 w 288"/>
                  <a:gd name="T57" fmla="*/ 114 h 595"/>
                  <a:gd name="T58" fmla="*/ 13 w 288"/>
                  <a:gd name="T59" fmla="*/ 156 h 595"/>
                  <a:gd name="T60" fmla="*/ 5 w 288"/>
                  <a:gd name="T61" fmla="*/ 192 h 595"/>
                  <a:gd name="T62" fmla="*/ 1 w 288"/>
                  <a:gd name="T63" fmla="*/ 180 h 595"/>
                  <a:gd name="T64" fmla="*/ 3 w 288"/>
                  <a:gd name="T65" fmla="*/ 147 h 595"/>
                  <a:gd name="T66" fmla="*/ 8 w 288"/>
                  <a:gd name="T67" fmla="*/ 110 h 595"/>
                  <a:gd name="T68" fmla="*/ 17 w 288"/>
                  <a:gd name="T69" fmla="*/ 78 h 595"/>
                  <a:gd name="T70" fmla="*/ 27 w 288"/>
                  <a:gd name="T71" fmla="*/ 49 h 595"/>
                  <a:gd name="T72" fmla="*/ 39 w 288"/>
                  <a:gd name="T73" fmla="*/ 24 h 595"/>
                  <a:gd name="T74" fmla="*/ 55 w 288"/>
                  <a:gd name="T75" fmla="*/ 8 h 595"/>
                  <a:gd name="T76" fmla="*/ 77 w 288"/>
                  <a:gd name="T77" fmla="*/ 0 h 595"/>
                  <a:gd name="T78" fmla="*/ 100 w 288"/>
                  <a:gd name="T79" fmla="*/ 4 h 595"/>
                  <a:gd name="T80" fmla="*/ 121 w 288"/>
                  <a:gd name="T81" fmla="*/ 20 h 595"/>
                  <a:gd name="T82" fmla="*/ 141 w 288"/>
                  <a:gd name="T83" fmla="*/ 45 h 595"/>
                  <a:gd name="T84" fmla="*/ 160 w 288"/>
                  <a:gd name="T85" fmla="*/ 86 h 595"/>
                  <a:gd name="T86" fmla="*/ 168 w 288"/>
                  <a:gd name="T87" fmla="*/ 110 h 595"/>
                  <a:gd name="T88" fmla="*/ 174 w 288"/>
                  <a:gd name="T89" fmla="*/ 139 h 595"/>
                  <a:gd name="T90" fmla="*/ 178 w 288"/>
                  <a:gd name="T91" fmla="*/ 172 h 595"/>
                  <a:gd name="T92" fmla="*/ 180 w 288"/>
                  <a:gd name="T93" fmla="*/ 209 h 595"/>
                  <a:gd name="T94" fmla="*/ 180 w 288"/>
                  <a:gd name="T95" fmla="*/ 242 h 595"/>
                  <a:gd name="T96" fmla="*/ 197 w 288"/>
                  <a:gd name="T97" fmla="*/ 258 h 595"/>
                  <a:gd name="T98" fmla="*/ 222 w 288"/>
                  <a:gd name="T99" fmla="*/ 270 h 595"/>
                  <a:gd name="T100" fmla="*/ 245 w 288"/>
                  <a:gd name="T101" fmla="*/ 295 h 595"/>
                  <a:gd name="T102" fmla="*/ 265 w 288"/>
                  <a:gd name="T103" fmla="*/ 332 h 595"/>
                  <a:gd name="T104" fmla="*/ 282 w 288"/>
                  <a:gd name="T105" fmla="*/ 385 h 595"/>
                  <a:gd name="T106" fmla="*/ 288 w 288"/>
                  <a:gd name="T107" fmla="*/ 447 h 595"/>
                  <a:gd name="T108" fmla="*/ 286 w 288"/>
                  <a:gd name="T109" fmla="*/ 484 h 595"/>
                  <a:gd name="T110" fmla="*/ 280 w 288"/>
                  <a:gd name="T111" fmla="*/ 521 h 595"/>
                  <a:gd name="T112" fmla="*/ 272 w 288"/>
                  <a:gd name="T113" fmla="*/ 554 h 595"/>
                  <a:gd name="T114" fmla="*/ 264 w 288"/>
                  <a:gd name="T115" fmla="*/ 578 h 595"/>
                  <a:gd name="T116" fmla="*/ 253 w 288"/>
                  <a:gd name="T117" fmla="*/ 595 h 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88" h="595">
                    <a:moveTo>
                      <a:pt x="246" y="574"/>
                    </a:moveTo>
                    <a:lnTo>
                      <a:pt x="248" y="570"/>
                    </a:lnTo>
                    <a:lnTo>
                      <a:pt x="248" y="566"/>
                    </a:lnTo>
                    <a:lnTo>
                      <a:pt x="249" y="562"/>
                    </a:lnTo>
                    <a:lnTo>
                      <a:pt x="249" y="558"/>
                    </a:lnTo>
                    <a:lnTo>
                      <a:pt x="251" y="554"/>
                    </a:lnTo>
                    <a:lnTo>
                      <a:pt x="252" y="554"/>
                    </a:lnTo>
                    <a:lnTo>
                      <a:pt x="252" y="550"/>
                    </a:lnTo>
                    <a:lnTo>
                      <a:pt x="253" y="550"/>
                    </a:lnTo>
                    <a:lnTo>
                      <a:pt x="253" y="545"/>
                    </a:lnTo>
                    <a:lnTo>
                      <a:pt x="255" y="545"/>
                    </a:lnTo>
                    <a:lnTo>
                      <a:pt x="256" y="541"/>
                    </a:lnTo>
                    <a:lnTo>
                      <a:pt x="257" y="541"/>
                    </a:lnTo>
                    <a:lnTo>
                      <a:pt x="257" y="537"/>
                    </a:lnTo>
                    <a:lnTo>
                      <a:pt x="259" y="537"/>
                    </a:lnTo>
                    <a:lnTo>
                      <a:pt x="259" y="533"/>
                    </a:lnTo>
                    <a:lnTo>
                      <a:pt x="260" y="533"/>
                    </a:lnTo>
                    <a:lnTo>
                      <a:pt x="261" y="529"/>
                    </a:lnTo>
                    <a:lnTo>
                      <a:pt x="263" y="529"/>
                    </a:lnTo>
                    <a:lnTo>
                      <a:pt x="263" y="525"/>
                    </a:lnTo>
                    <a:lnTo>
                      <a:pt x="264" y="521"/>
                    </a:lnTo>
                    <a:lnTo>
                      <a:pt x="264" y="517"/>
                    </a:lnTo>
                    <a:lnTo>
                      <a:pt x="265" y="513"/>
                    </a:lnTo>
                    <a:lnTo>
                      <a:pt x="265" y="509"/>
                    </a:lnTo>
                    <a:lnTo>
                      <a:pt x="267" y="509"/>
                    </a:lnTo>
                    <a:lnTo>
                      <a:pt x="267" y="504"/>
                    </a:lnTo>
                    <a:lnTo>
                      <a:pt x="268" y="500"/>
                    </a:lnTo>
                    <a:lnTo>
                      <a:pt x="268" y="496"/>
                    </a:lnTo>
                    <a:lnTo>
                      <a:pt x="269" y="492"/>
                    </a:lnTo>
                    <a:lnTo>
                      <a:pt x="269" y="488"/>
                    </a:lnTo>
                    <a:lnTo>
                      <a:pt x="271" y="484"/>
                    </a:lnTo>
                    <a:lnTo>
                      <a:pt x="271" y="480"/>
                    </a:lnTo>
                    <a:lnTo>
                      <a:pt x="272" y="476"/>
                    </a:lnTo>
                    <a:lnTo>
                      <a:pt x="272" y="472"/>
                    </a:lnTo>
                    <a:lnTo>
                      <a:pt x="273" y="467"/>
                    </a:lnTo>
                    <a:lnTo>
                      <a:pt x="273" y="463"/>
                    </a:lnTo>
                    <a:lnTo>
                      <a:pt x="273" y="459"/>
                    </a:lnTo>
                    <a:lnTo>
                      <a:pt x="273" y="455"/>
                    </a:lnTo>
                    <a:lnTo>
                      <a:pt x="275" y="451"/>
                    </a:lnTo>
                    <a:lnTo>
                      <a:pt x="275" y="447"/>
                    </a:lnTo>
                    <a:lnTo>
                      <a:pt x="275" y="443"/>
                    </a:lnTo>
                    <a:lnTo>
                      <a:pt x="275" y="439"/>
                    </a:lnTo>
                    <a:lnTo>
                      <a:pt x="275" y="435"/>
                    </a:lnTo>
                    <a:lnTo>
                      <a:pt x="275" y="431"/>
                    </a:lnTo>
                    <a:lnTo>
                      <a:pt x="276" y="426"/>
                    </a:lnTo>
                    <a:lnTo>
                      <a:pt x="275" y="422"/>
                    </a:lnTo>
                    <a:lnTo>
                      <a:pt x="275" y="418"/>
                    </a:lnTo>
                    <a:lnTo>
                      <a:pt x="275" y="414"/>
                    </a:lnTo>
                    <a:lnTo>
                      <a:pt x="275" y="410"/>
                    </a:lnTo>
                    <a:lnTo>
                      <a:pt x="275" y="406"/>
                    </a:lnTo>
                    <a:lnTo>
                      <a:pt x="275" y="402"/>
                    </a:lnTo>
                    <a:lnTo>
                      <a:pt x="273" y="398"/>
                    </a:lnTo>
                    <a:lnTo>
                      <a:pt x="272" y="389"/>
                    </a:lnTo>
                    <a:lnTo>
                      <a:pt x="269" y="381"/>
                    </a:lnTo>
                    <a:lnTo>
                      <a:pt x="267" y="373"/>
                    </a:lnTo>
                    <a:lnTo>
                      <a:pt x="264" y="365"/>
                    </a:lnTo>
                    <a:lnTo>
                      <a:pt x="261" y="357"/>
                    </a:lnTo>
                    <a:lnTo>
                      <a:pt x="259" y="348"/>
                    </a:lnTo>
                    <a:lnTo>
                      <a:pt x="256" y="344"/>
                    </a:lnTo>
                    <a:lnTo>
                      <a:pt x="253" y="336"/>
                    </a:lnTo>
                    <a:lnTo>
                      <a:pt x="251" y="332"/>
                    </a:lnTo>
                    <a:lnTo>
                      <a:pt x="248" y="328"/>
                    </a:lnTo>
                    <a:lnTo>
                      <a:pt x="244" y="324"/>
                    </a:lnTo>
                    <a:lnTo>
                      <a:pt x="241" y="320"/>
                    </a:lnTo>
                    <a:lnTo>
                      <a:pt x="237" y="316"/>
                    </a:lnTo>
                    <a:lnTo>
                      <a:pt x="234" y="312"/>
                    </a:lnTo>
                    <a:lnTo>
                      <a:pt x="230" y="307"/>
                    </a:lnTo>
                    <a:lnTo>
                      <a:pt x="228" y="303"/>
                    </a:lnTo>
                    <a:lnTo>
                      <a:pt x="224" y="303"/>
                    </a:lnTo>
                    <a:lnTo>
                      <a:pt x="221" y="299"/>
                    </a:lnTo>
                    <a:lnTo>
                      <a:pt x="217" y="299"/>
                    </a:lnTo>
                    <a:lnTo>
                      <a:pt x="214" y="295"/>
                    </a:lnTo>
                    <a:lnTo>
                      <a:pt x="210" y="295"/>
                    </a:lnTo>
                    <a:lnTo>
                      <a:pt x="206" y="295"/>
                    </a:lnTo>
                    <a:lnTo>
                      <a:pt x="203" y="295"/>
                    </a:lnTo>
                    <a:lnTo>
                      <a:pt x="199" y="295"/>
                    </a:lnTo>
                    <a:lnTo>
                      <a:pt x="195" y="295"/>
                    </a:lnTo>
                    <a:lnTo>
                      <a:pt x="193" y="295"/>
                    </a:lnTo>
                    <a:lnTo>
                      <a:pt x="189" y="295"/>
                    </a:lnTo>
                    <a:lnTo>
                      <a:pt x="186" y="299"/>
                    </a:lnTo>
                    <a:lnTo>
                      <a:pt x="182" y="299"/>
                    </a:lnTo>
                    <a:lnTo>
                      <a:pt x="179" y="303"/>
                    </a:lnTo>
                    <a:lnTo>
                      <a:pt x="175" y="303"/>
                    </a:lnTo>
                    <a:lnTo>
                      <a:pt x="172" y="307"/>
                    </a:lnTo>
                    <a:lnTo>
                      <a:pt x="170" y="303"/>
                    </a:lnTo>
                    <a:lnTo>
                      <a:pt x="168" y="299"/>
                    </a:lnTo>
                    <a:lnTo>
                      <a:pt x="167" y="299"/>
                    </a:lnTo>
                    <a:lnTo>
                      <a:pt x="166" y="295"/>
                    </a:lnTo>
                    <a:lnTo>
                      <a:pt x="164" y="291"/>
                    </a:lnTo>
                    <a:lnTo>
                      <a:pt x="164" y="287"/>
                    </a:lnTo>
                    <a:lnTo>
                      <a:pt x="163" y="283"/>
                    </a:lnTo>
                    <a:lnTo>
                      <a:pt x="163" y="279"/>
                    </a:lnTo>
                    <a:lnTo>
                      <a:pt x="163" y="275"/>
                    </a:lnTo>
                    <a:lnTo>
                      <a:pt x="163" y="270"/>
                    </a:lnTo>
                    <a:lnTo>
                      <a:pt x="163" y="266"/>
                    </a:lnTo>
                    <a:lnTo>
                      <a:pt x="163" y="262"/>
                    </a:lnTo>
                    <a:lnTo>
                      <a:pt x="164" y="258"/>
                    </a:lnTo>
                    <a:lnTo>
                      <a:pt x="164" y="254"/>
                    </a:lnTo>
                    <a:lnTo>
                      <a:pt x="164" y="250"/>
                    </a:lnTo>
                    <a:lnTo>
                      <a:pt x="166" y="246"/>
                    </a:lnTo>
                    <a:lnTo>
                      <a:pt x="166" y="238"/>
                    </a:lnTo>
                    <a:lnTo>
                      <a:pt x="167" y="234"/>
                    </a:lnTo>
                    <a:lnTo>
                      <a:pt x="167" y="229"/>
                    </a:lnTo>
                    <a:lnTo>
                      <a:pt x="168" y="225"/>
                    </a:lnTo>
                    <a:lnTo>
                      <a:pt x="168" y="221"/>
                    </a:lnTo>
                    <a:lnTo>
                      <a:pt x="170" y="213"/>
                    </a:lnTo>
                    <a:lnTo>
                      <a:pt x="170" y="209"/>
                    </a:lnTo>
                    <a:lnTo>
                      <a:pt x="170" y="205"/>
                    </a:lnTo>
                    <a:lnTo>
                      <a:pt x="170" y="201"/>
                    </a:lnTo>
                    <a:lnTo>
                      <a:pt x="170" y="192"/>
                    </a:lnTo>
                    <a:lnTo>
                      <a:pt x="170" y="188"/>
                    </a:lnTo>
                    <a:lnTo>
                      <a:pt x="170" y="184"/>
                    </a:lnTo>
                    <a:lnTo>
                      <a:pt x="170" y="180"/>
                    </a:lnTo>
                    <a:lnTo>
                      <a:pt x="168" y="172"/>
                    </a:lnTo>
                    <a:lnTo>
                      <a:pt x="167" y="168"/>
                    </a:lnTo>
                    <a:lnTo>
                      <a:pt x="166" y="164"/>
                    </a:lnTo>
                    <a:lnTo>
                      <a:pt x="164" y="151"/>
                    </a:lnTo>
                    <a:lnTo>
                      <a:pt x="163" y="143"/>
                    </a:lnTo>
                    <a:lnTo>
                      <a:pt x="162" y="135"/>
                    </a:lnTo>
                    <a:lnTo>
                      <a:pt x="159" y="127"/>
                    </a:lnTo>
                    <a:lnTo>
                      <a:pt x="158" y="119"/>
                    </a:lnTo>
                    <a:lnTo>
                      <a:pt x="155" y="110"/>
                    </a:lnTo>
                    <a:lnTo>
                      <a:pt x="152" y="102"/>
                    </a:lnTo>
                    <a:lnTo>
                      <a:pt x="151" y="98"/>
                    </a:lnTo>
                    <a:lnTo>
                      <a:pt x="148" y="90"/>
                    </a:lnTo>
                    <a:lnTo>
                      <a:pt x="145" y="82"/>
                    </a:lnTo>
                    <a:lnTo>
                      <a:pt x="143" y="78"/>
                    </a:lnTo>
                    <a:lnTo>
                      <a:pt x="140" y="73"/>
                    </a:lnTo>
                    <a:lnTo>
                      <a:pt x="137" y="65"/>
                    </a:lnTo>
                    <a:lnTo>
                      <a:pt x="135" y="61"/>
                    </a:lnTo>
                    <a:lnTo>
                      <a:pt x="132" y="57"/>
                    </a:lnTo>
                    <a:lnTo>
                      <a:pt x="128" y="53"/>
                    </a:lnTo>
                    <a:lnTo>
                      <a:pt x="125" y="49"/>
                    </a:lnTo>
                    <a:lnTo>
                      <a:pt x="122" y="45"/>
                    </a:lnTo>
                    <a:lnTo>
                      <a:pt x="120" y="45"/>
                    </a:lnTo>
                    <a:lnTo>
                      <a:pt x="116" y="41"/>
                    </a:lnTo>
                    <a:lnTo>
                      <a:pt x="113" y="36"/>
                    </a:lnTo>
                    <a:lnTo>
                      <a:pt x="109" y="36"/>
                    </a:lnTo>
                    <a:lnTo>
                      <a:pt x="106" y="32"/>
                    </a:lnTo>
                    <a:lnTo>
                      <a:pt x="102" y="32"/>
                    </a:lnTo>
                    <a:lnTo>
                      <a:pt x="100" y="28"/>
                    </a:lnTo>
                    <a:lnTo>
                      <a:pt x="96" y="28"/>
                    </a:lnTo>
                    <a:lnTo>
                      <a:pt x="93" y="28"/>
                    </a:lnTo>
                    <a:lnTo>
                      <a:pt x="89" y="28"/>
                    </a:lnTo>
                    <a:lnTo>
                      <a:pt x="86" y="24"/>
                    </a:lnTo>
                    <a:lnTo>
                      <a:pt x="82" y="24"/>
                    </a:lnTo>
                    <a:lnTo>
                      <a:pt x="79" y="24"/>
                    </a:lnTo>
                    <a:lnTo>
                      <a:pt x="75" y="24"/>
                    </a:lnTo>
                    <a:lnTo>
                      <a:pt x="73" y="24"/>
                    </a:lnTo>
                    <a:lnTo>
                      <a:pt x="71" y="24"/>
                    </a:lnTo>
                    <a:lnTo>
                      <a:pt x="69" y="28"/>
                    </a:lnTo>
                    <a:lnTo>
                      <a:pt x="66" y="28"/>
                    </a:lnTo>
                    <a:lnTo>
                      <a:pt x="63" y="32"/>
                    </a:lnTo>
                    <a:lnTo>
                      <a:pt x="62" y="32"/>
                    </a:lnTo>
                    <a:lnTo>
                      <a:pt x="59" y="36"/>
                    </a:lnTo>
                    <a:lnTo>
                      <a:pt x="56" y="36"/>
                    </a:lnTo>
                    <a:lnTo>
                      <a:pt x="54" y="41"/>
                    </a:lnTo>
                    <a:lnTo>
                      <a:pt x="52" y="41"/>
                    </a:lnTo>
                    <a:lnTo>
                      <a:pt x="50" y="45"/>
                    </a:lnTo>
                    <a:lnTo>
                      <a:pt x="47" y="49"/>
                    </a:lnTo>
                    <a:lnTo>
                      <a:pt x="46" y="53"/>
                    </a:lnTo>
                    <a:lnTo>
                      <a:pt x="43" y="57"/>
                    </a:lnTo>
                    <a:lnTo>
                      <a:pt x="42" y="61"/>
                    </a:lnTo>
                    <a:lnTo>
                      <a:pt x="39" y="65"/>
                    </a:lnTo>
                    <a:lnTo>
                      <a:pt x="36" y="69"/>
                    </a:lnTo>
                    <a:lnTo>
                      <a:pt x="35" y="73"/>
                    </a:lnTo>
                    <a:lnTo>
                      <a:pt x="34" y="78"/>
                    </a:lnTo>
                    <a:lnTo>
                      <a:pt x="31" y="82"/>
                    </a:lnTo>
                    <a:lnTo>
                      <a:pt x="29" y="86"/>
                    </a:lnTo>
                    <a:lnTo>
                      <a:pt x="27" y="94"/>
                    </a:lnTo>
                    <a:lnTo>
                      <a:pt x="25" y="98"/>
                    </a:lnTo>
                    <a:lnTo>
                      <a:pt x="24" y="102"/>
                    </a:lnTo>
                    <a:lnTo>
                      <a:pt x="23" y="110"/>
                    </a:lnTo>
                    <a:lnTo>
                      <a:pt x="21" y="114"/>
                    </a:lnTo>
                    <a:lnTo>
                      <a:pt x="20" y="123"/>
                    </a:lnTo>
                    <a:lnTo>
                      <a:pt x="19" y="127"/>
                    </a:lnTo>
                    <a:lnTo>
                      <a:pt x="17" y="135"/>
                    </a:lnTo>
                    <a:lnTo>
                      <a:pt x="16" y="139"/>
                    </a:lnTo>
                    <a:lnTo>
                      <a:pt x="15" y="147"/>
                    </a:lnTo>
                    <a:lnTo>
                      <a:pt x="13" y="156"/>
                    </a:lnTo>
                    <a:lnTo>
                      <a:pt x="11" y="197"/>
                    </a:lnTo>
                    <a:lnTo>
                      <a:pt x="9" y="197"/>
                    </a:lnTo>
                    <a:lnTo>
                      <a:pt x="8" y="197"/>
                    </a:lnTo>
                    <a:lnTo>
                      <a:pt x="7" y="197"/>
                    </a:lnTo>
                    <a:lnTo>
                      <a:pt x="5" y="197"/>
                    </a:lnTo>
                    <a:lnTo>
                      <a:pt x="5" y="192"/>
                    </a:lnTo>
                    <a:lnTo>
                      <a:pt x="4" y="192"/>
                    </a:lnTo>
                    <a:lnTo>
                      <a:pt x="4" y="188"/>
                    </a:lnTo>
                    <a:lnTo>
                      <a:pt x="3" y="188"/>
                    </a:lnTo>
                    <a:lnTo>
                      <a:pt x="3" y="184"/>
                    </a:lnTo>
                    <a:lnTo>
                      <a:pt x="1" y="184"/>
                    </a:lnTo>
                    <a:lnTo>
                      <a:pt x="1" y="180"/>
                    </a:lnTo>
                    <a:lnTo>
                      <a:pt x="1" y="176"/>
                    </a:lnTo>
                    <a:lnTo>
                      <a:pt x="0" y="176"/>
                    </a:lnTo>
                    <a:lnTo>
                      <a:pt x="1" y="168"/>
                    </a:lnTo>
                    <a:lnTo>
                      <a:pt x="1" y="164"/>
                    </a:lnTo>
                    <a:lnTo>
                      <a:pt x="1" y="156"/>
                    </a:lnTo>
                    <a:lnTo>
                      <a:pt x="3" y="147"/>
                    </a:lnTo>
                    <a:lnTo>
                      <a:pt x="3" y="143"/>
                    </a:lnTo>
                    <a:lnTo>
                      <a:pt x="4" y="135"/>
                    </a:lnTo>
                    <a:lnTo>
                      <a:pt x="5" y="131"/>
                    </a:lnTo>
                    <a:lnTo>
                      <a:pt x="7" y="123"/>
                    </a:lnTo>
                    <a:lnTo>
                      <a:pt x="7" y="119"/>
                    </a:lnTo>
                    <a:lnTo>
                      <a:pt x="8" y="110"/>
                    </a:lnTo>
                    <a:lnTo>
                      <a:pt x="9" y="106"/>
                    </a:lnTo>
                    <a:lnTo>
                      <a:pt x="11" y="98"/>
                    </a:lnTo>
                    <a:lnTo>
                      <a:pt x="12" y="94"/>
                    </a:lnTo>
                    <a:lnTo>
                      <a:pt x="13" y="90"/>
                    </a:lnTo>
                    <a:lnTo>
                      <a:pt x="15" y="82"/>
                    </a:lnTo>
                    <a:lnTo>
                      <a:pt x="17" y="78"/>
                    </a:lnTo>
                    <a:lnTo>
                      <a:pt x="19" y="73"/>
                    </a:lnTo>
                    <a:lnTo>
                      <a:pt x="20" y="65"/>
                    </a:lnTo>
                    <a:lnTo>
                      <a:pt x="21" y="61"/>
                    </a:lnTo>
                    <a:lnTo>
                      <a:pt x="24" y="57"/>
                    </a:lnTo>
                    <a:lnTo>
                      <a:pt x="25" y="53"/>
                    </a:lnTo>
                    <a:lnTo>
                      <a:pt x="27" y="49"/>
                    </a:lnTo>
                    <a:lnTo>
                      <a:pt x="29" y="45"/>
                    </a:lnTo>
                    <a:lnTo>
                      <a:pt x="31" y="41"/>
                    </a:lnTo>
                    <a:lnTo>
                      <a:pt x="34" y="36"/>
                    </a:lnTo>
                    <a:lnTo>
                      <a:pt x="35" y="32"/>
                    </a:lnTo>
                    <a:lnTo>
                      <a:pt x="38" y="28"/>
                    </a:lnTo>
                    <a:lnTo>
                      <a:pt x="39" y="24"/>
                    </a:lnTo>
                    <a:lnTo>
                      <a:pt x="42" y="20"/>
                    </a:lnTo>
                    <a:lnTo>
                      <a:pt x="43" y="20"/>
                    </a:lnTo>
                    <a:lnTo>
                      <a:pt x="46" y="16"/>
                    </a:lnTo>
                    <a:lnTo>
                      <a:pt x="47" y="12"/>
                    </a:lnTo>
                    <a:lnTo>
                      <a:pt x="51" y="12"/>
                    </a:lnTo>
                    <a:lnTo>
                      <a:pt x="55" y="8"/>
                    </a:lnTo>
                    <a:lnTo>
                      <a:pt x="58" y="8"/>
                    </a:lnTo>
                    <a:lnTo>
                      <a:pt x="62" y="4"/>
                    </a:lnTo>
                    <a:lnTo>
                      <a:pt x="66" y="4"/>
                    </a:lnTo>
                    <a:lnTo>
                      <a:pt x="70" y="0"/>
                    </a:lnTo>
                    <a:lnTo>
                      <a:pt x="73" y="0"/>
                    </a:lnTo>
                    <a:lnTo>
                      <a:pt x="77" y="0"/>
                    </a:lnTo>
                    <a:lnTo>
                      <a:pt x="81" y="0"/>
                    </a:lnTo>
                    <a:lnTo>
                      <a:pt x="85" y="0"/>
                    </a:lnTo>
                    <a:lnTo>
                      <a:pt x="89" y="0"/>
                    </a:lnTo>
                    <a:lnTo>
                      <a:pt x="91" y="0"/>
                    </a:lnTo>
                    <a:lnTo>
                      <a:pt x="96" y="4"/>
                    </a:lnTo>
                    <a:lnTo>
                      <a:pt x="100" y="4"/>
                    </a:lnTo>
                    <a:lnTo>
                      <a:pt x="104" y="4"/>
                    </a:lnTo>
                    <a:lnTo>
                      <a:pt x="106" y="8"/>
                    </a:lnTo>
                    <a:lnTo>
                      <a:pt x="110" y="12"/>
                    </a:lnTo>
                    <a:lnTo>
                      <a:pt x="114" y="12"/>
                    </a:lnTo>
                    <a:lnTo>
                      <a:pt x="118" y="16"/>
                    </a:lnTo>
                    <a:lnTo>
                      <a:pt x="121" y="20"/>
                    </a:lnTo>
                    <a:lnTo>
                      <a:pt x="125" y="24"/>
                    </a:lnTo>
                    <a:lnTo>
                      <a:pt x="128" y="28"/>
                    </a:lnTo>
                    <a:lnTo>
                      <a:pt x="132" y="32"/>
                    </a:lnTo>
                    <a:lnTo>
                      <a:pt x="136" y="36"/>
                    </a:lnTo>
                    <a:lnTo>
                      <a:pt x="139" y="41"/>
                    </a:lnTo>
                    <a:lnTo>
                      <a:pt x="141" y="45"/>
                    </a:lnTo>
                    <a:lnTo>
                      <a:pt x="145" y="53"/>
                    </a:lnTo>
                    <a:lnTo>
                      <a:pt x="148" y="57"/>
                    </a:lnTo>
                    <a:lnTo>
                      <a:pt x="152" y="65"/>
                    </a:lnTo>
                    <a:lnTo>
                      <a:pt x="155" y="69"/>
                    </a:lnTo>
                    <a:lnTo>
                      <a:pt x="158" y="78"/>
                    </a:lnTo>
                    <a:lnTo>
                      <a:pt x="160" y="86"/>
                    </a:lnTo>
                    <a:lnTo>
                      <a:pt x="162" y="90"/>
                    </a:lnTo>
                    <a:lnTo>
                      <a:pt x="163" y="94"/>
                    </a:lnTo>
                    <a:lnTo>
                      <a:pt x="164" y="98"/>
                    </a:lnTo>
                    <a:lnTo>
                      <a:pt x="166" y="102"/>
                    </a:lnTo>
                    <a:lnTo>
                      <a:pt x="167" y="106"/>
                    </a:lnTo>
                    <a:lnTo>
                      <a:pt x="168" y="110"/>
                    </a:lnTo>
                    <a:lnTo>
                      <a:pt x="168" y="114"/>
                    </a:lnTo>
                    <a:lnTo>
                      <a:pt x="170" y="119"/>
                    </a:lnTo>
                    <a:lnTo>
                      <a:pt x="171" y="127"/>
                    </a:lnTo>
                    <a:lnTo>
                      <a:pt x="172" y="131"/>
                    </a:lnTo>
                    <a:lnTo>
                      <a:pt x="172" y="135"/>
                    </a:lnTo>
                    <a:lnTo>
                      <a:pt x="174" y="139"/>
                    </a:lnTo>
                    <a:lnTo>
                      <a:pt x="175" y="147"/>
                    </a:lnTo>
                    <a:lnTo>
                      <a:pt x="175" y="151"/>
                    </a:lnTo>
                    <a:lnTo>
                      <a:pt x="176" y="156"/>
                    </a:lnTo>
                    <a:lnTo>
                      <a:pt x="176" y="164"/>
                    </a:lnTo>
                    <a:lnTo>
                      <a:pt x="178" y="168"/>
                    </a:lnTo>
                    <a:lnTo>
                      <a:pt x="178" y="172"/>
                    </a:lnTo>
                    <a:lnTo>
                      <a:pt x="178" y="180"/>
                    </a:lnTo>
                    <a:lnTo>
                      <a:pt x="179" y="184"/>
                    </a:lnTo>
                    <a:lnTo>
                      <a:pt x="179" y="192"/>
                    </a:lnTo>
                    <a:lnTo>
                      <a:pt x="179" y="197"/>
                    </a:lnTo>
                    <a:lnTo>
                      <a:pt x="180" y="201"/>
                    </a:lnTo>
                    <a:lnTo>
                      <a:pt x="180" y="209"/>
                    </a:lnTo>
                    <a:lnTo>
                      <a:pt x="180" y="213"/>
                    </a:lnTo>
                    <a:lnTo>
                      <a:pt x="180" y="221"/>
                    </a:lnTo>
                    <a:lnTo>
                      <a:pt x="180" y="225"/>
                    </a:lnTo>
                    <a:lnTo>
                      <a:pt x="180" y="229"/>
                    </a:lnTo>
                    <a:lnTo>
                      <a:pt x="180" y="238"/>
                    </a:lnTo>
                    <a:lnTo>
                      <a:pt x="180" y="242"/>
                    </a:lnTo>
                    <a:lnTo>
                      <a:pt x="180" y="250"/>
                    </a:lnTo>
                    <a:lnTo>
                      <a:pt x="180" y="254"/>
                    </a:lnTo>
                    <a:lnTo>
                      <a:pt x="184" y="254"/>
                    </a:lnTo>
                    <a:lnTo>
                      <a:pt x="189" y="258"/>
                    </a:lnTo>
                    <a:lnTo>
                      <a:pt x="193" y="258"/>
                    </a:lnTo>
                    <a:lnTo>
                      <a:pt x="197" y="258"/>
                    </a:lnTo>
                    <a:lnTo>
                      <a:pt x="201" y="262"/>
                    </a:lnTo>
                    <a:lnTo>
                      <a:pt x="206" y="262"/>
                    </a:lnTo>
                    <a:lnTo>
                      <a:pt x="210" y="266"/>
                    </a:lnTo>
                    <a:lnTo>
                      <a:pt x="214" y="266"/>
                    </a:lnTo>
                    <a:lnTo>
                      <a:pt x="218" y="270"/>
                    </a:lnTo>
                    <a:lnTo>
                      <a:pt x="222" y="270"/>
                    </a:lnTo>
                    <a:lnTo>
                      <a:pt x="226" y="275"/>
                    </a:lnTo>
                    <a:lnTo>
                      <a:pt x="230" y="279"/>
                    </a:lnTo>
                    <a:lnTo>
                      <a:pt x="234" y="283"/>
                    </a:lnTo>
                    <a:lnTo>
                      <a:pt x="238" y="287"/>
                    </a:lnTo>
                    <a:lnTo>
                      <a:pt x="242" y="291"/>
                    </a:lnTo>
                    <a:lnTo>
                      <a:pt x="245" y="295"/>
                    </a:lnTo>
                    <a:lnTo>
                      <a:pt x="249" y="299"/>
                    </a:lnTo>
                    <a:lnTo>
                      <a:pt x="253" y="307"/>
                    </a:lnTo>
                    <a:lnTo>
                      <a:pt x="256" y="312"/>
                    </a:lnTo>
                    <a:lnTo>
                      <a:pt x="260" y="320"/>
                    </a:lnTo>
                    <a:lnTo>
                      <a:pt x="263" y="324"/>
                    </a:lnTo>
                    <a:lnTo>
                      <a:pt x="265" y="332"/>
                    </a:lnTo>
                    <a:lnTo>
                      <a:pt x="269" y="340"/>
                    </a:lnTo>
                    <a:lnTo>
                      <a:pt x="272" y="348"/>
                    </a:lnTo>
                    <a:lnTo>
                      <a:pt x="275" y="357"/>
                    </a:lnTo>
                    <a:lnTo>
                      <a:pt x="278" y="365"/>
                    </a:lnTo>
                    <a:lnTo>
                      <a:pt x="279" y="377"/>
                    </a:lnTo>
                    <a:lnTo>
                      <a:pt x="282" y="385"/>
                    </a:lnTo>
                    <a:lnTo>
                      <a:pt x="283" y="398"/>
                    </a:lnTo>
                    <a:lnTo>
                      <a:pt x="286" y="410"/>
                    </a:lnTo>
                    <a:lnTo>
                      <a:pt x="287" y="422"/>
                    </a:lnTo>
                    <a:lnTo>
                      <a:pt x="288" y="435"/>
                    </a:lnTo>
                    <a:lnTo>
                      <a:pt x="288" y="443"/>
                    </a:lnTo>
                    <a:lnTo>
                      <a:pt x="288" y="447"/>
                    </a:lnTo>
                    <a:lnTo>
                      <a:pt x="287" y="455"/>
                    </a:lnTo>
                    <a:lnTo>
                      <a:pt x="287" y="459"/>
                    </a:lnTo>
                    <a:lnTo>
                      <a:pt x="287" y="467"/>
                    </a:lnTo>
                    <a:lnTo>
                      <a:pt x="286" y="472"/>
                    </a:lnTo>
                    <a:lnTo>
                      <a:pt x="286" y="480"/>
                    </a:lnTo>
                    <a:lnTo>
                      <a:pt x="286" y="484"/>
                    </a:lnTo>
                    <a:lnTo>
                      <a:pt x="284" y="492"/>
                    </a:lnTo>
                    <a:lnTo>
                      <a:pt x="283" y="496"/>
                    </a:lnTo>
                    <a:lnTo>
                      <a:pt x="283" y="504"/>
                    </a:lnTo>
                    <a:lnTo>
                      <a:pt x="282" y="509"/>
                    </a:lnTo>
                    <a:lnTo>
                      <a:pt x="282" y="517"/>
                    </a:lnTo>
                    <a:lnTo>
                      <a:pt x="280" y="521"/>
                    </a:lnTo>
                    <a:lnTo>
                      <a:pt x="279" y="525"/>
                    </a:lnTo>
                    <a:lnTo>
                      <a:pt x="278" y="533"/>
                    </a:lnTo>
                    <a:lnTo>
                      <a:pt x="276" y="537"/>
                    </a:lnTo>
                    <a:lnTo>
                      <a:pt x="275" y="541"/>
                    </a:lnTo>
                    <a:lnTo>
                      <a:pt x="273" y="545"/>
                    </a:lnTo>
                    <a:lnTo>
                      <a:pt x="272" y="554"/>
                    </a:lnTo>
                    <a:lnTo>
                      <a:pt x="271" y="558"/>
                    </a:lnTo>
                    <a:lnTo>
                      <a:pt x="269" y="562"/>
                    </a:lnTo>
                    <a:lnTo>
                      <a:pt x="268" y="566"/>
                    </a:lnTo>
                    <a:lnTo>
                      <a:pt x="267" y="570"/>
                    </a:lnTo>
                    <a:lnTo>
                      <a:pt x="265" y="574"/>
                    </a:lnTo>
                    <a:lnTo>
                      <a:pt x="264" y="578"/>
                    </a:lnTo>
                    <a:lnTo>
                      <a:pt x="261" y="582"/>
                    </a:lnTo>
                    <a:lnTo>
                      <a:pt x="260" y="582"/>
                    </a:lnTo>
                    <a:lnTo>
                      <a:pt x="259" y="587"/>
                    </a:lnTo>
                    <a:lnTo>
                      <a:pt x="256" y="591"/>
                    </a:lnTo>
                    <a:lnTo>
                      <a:pt x="255" y="591"/>
                    </a:lnTo>
                    <a:lnTo>
                      <a:pt x="253" y="595"/>
                    </a:lnTo>
                    <a:lnTo>
                      <a:pt x="246" y="57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 sz="1350"/>
              </a:p>
            </p:txBody>
          </p:sp>
          <p:sp>
            <p:nvSpPr>
              <p:cNvPr id="23" name="Freeform 41"/>
              <p:cNvSpPr>
                <a:spLocks/>
              </p:cNvSpPr>
              <p:nvPr/>
            </p:nvSpPr>
            <p:spPr bwMode="auto">
              <a:xfrm>
                <a:off x="2986173" y="1696265"/>
                <a:ext cx="366505" cy="736600"/>
              </a:xfrm>
              <a:custGeom>
                <a:avLst/>
                <a:gdLst>
                  <a:gd name="T0" fmla="*/ 122 w 166"/>
                  <a:gd name="T1" fmla="*/ 414 h 464"/>
                  <a:gd name="T2" fmla="*/ 129 w 166"/>
                  <a:gd name="T3" fmla="*/ 414 h 464"/>
                  <a:gd name="T4" fmla="*/ 137 w 166"/>
                  <a:gd name="T5" fmla="*/ 406 h 464"/>
                  <a:gd name="T6" fmla="*/ 141 w 166"/>
                  <a:gd name="T7" fmla="*/ 390 h 464"/>
                  <a:gd name="T8" fmla="*/ 147 w 166"/>
                  <a:gd name="T9" fmla="*/ 357 h 464"/>
                  <a:gd name="T10" fmla="*/ 152 w 166"/>
                  <a:gd name="T11" fmla="*/ 324 h 464"/>
                  <a:gd name="T12" fmla="*/ 153 w 166"/>
                  <a:gd name="T13" fmla="*/ 287 h 464"/>
                  <a:gd name="T14" fmla="*/ 152 w 166"/>
                  <a:gd name="T15" fmla="*/ 254 h 464"/>
                  <a:gd name="T16" fmla="*/ 145 w 166"/>
                  <a:gd name="T17" fmla="*/ 226 h 464"/>
                  <a:gd name="T18" fmla="*/ 134 w 166"/>
                  <a:gd name="T19" fmla="*/ 209 h 464"/>
                  <a:gd name="T20" fmla="*/ 122 w 166"/>
                  <a:gd name="T21" fmla="*/ 201 h 464"/>
                  <a:gd name="T22" fmla="*/ 109 w 166"/>
                  <a:gd name="T23" fmla="*/ 197 h 464"/>
                  <a:gd name="T24" fmla="*/ 97 w 166"/>
                  <a:gd name="T25" fmla="*/ 205 h 464"/>
                  <a:gd name="T26" fmla="*/ 90 w 166"/>
                  <a:gd name="T27" fmla="*/ 193 h 464"/>
                  <a:gd name="T28" fmla="*/ 90 w 166"/>
                  <a:gd name="T29" fmla="*/ 172 h 464"/>
                  <a:gd name="T30" fmla="*/ 95 w 166"/>
                  <a:gd name="T31" fmla="*/ 156 h 464"/>
                  <a:gd name="T32" fmla="*/ 99 w 166"/>
                  <a:gd name="T33" fmla="*/ 135 h 464"/>
                  <a:gd name="T34" fmla="*/ 99 w 166"/>
                  <a:gd name="T35" fmla="*/ 106 h 464"/>
                  <a:gd name="T36" fmla="*/ 95 w 166"/>
                  <a:gd name="T37" fmla="*/ 82 h 464"/>
                  <a:gd name="T38" fmla="*/ 90 w 166"/>
                  <a:gd name="T39" fmla="*/ 57 h 464"/>
                  <a:gd name="T40" fmla="*/ 82 w 166"/>
                  <a:gd name="T41" fmla="*/ 45 h 464"/>
                  <a:gd name="T42" fmla="*/ 74 w 166"/>
                  <a:gd name="T43" fmla="*/ 33 h 464"/>
                  <a:gd name="T44" fmla="*/ 64 w 166"/>
                  <a:gd name="T45" fmla="*/ 24 h 464"/>
                  <a:gd name="T46" fmla="*/ 55 w 166"/>
                  <a:gd name="T47" fmla="*/ 28 h 464"/>
                  <a:gd name="T48" fmla="*/ 40 w 166"/>
                  <a:gd name="T49" fmla="*/ 53 h 464"/>
                  <a:gd name="T50" fmla="*/ 28 w 166"/>
                  <a:gd name="T51" fmla="*/ 86 h 464"/>
                  <a:gd name="T52" fmla="*/ 19 w 166"/>
                  <a:gd name="T53" fmla="*/ 127 h 464"/>
                  <a:gd name="T54" fmla="*/ 10 w 166"/>
                  <a:gd name="T55" fmla="*/ 172 h 464"/>
                  <a:gd name="T56" fmla="*/ 9 w 166"/>
                  <a:gd name="T57" fmla="*/ 242 h 464"/>
                  <a:gd name="T58" fmla="*/ 2 w 166"/>
                  <a:gd name="T59" fmla="*/ 230 h 464"/>
                  <a:gd name="T60" fmla="*/ 0 w 166"/>
                  <a:gd name="T61" fmla="*/ 205 h 464"/>
                  <a:gd name="T62" fmla="*/ 2 w 166"/>
                  <a:gd name="T63" fmla="*/ 148 h 464"/>
                  <a:gd name="T64" fmla="*/ 12 w 166"/>
                  <a:gd name="T65" fmla="*/ 94 h 464"/>
                  <a:gd name="T66" fmla="*/ 25 w 166"/>
                  <a:gd name="T67" fmla="*/ 49 h 464"/>
                  <a:gd name="T68" fmla="*/ 43 w 166"/>
                  <a:gd name="T69" fmla="*/ 16 h 464"/>
                  <a:gd name="T70" fmla="*/ 59 w 166"/>
                  <a:gd name="T71" fmla="*/ 0 h 464"/>
                  <a:gd name="T72" fmla="*/ 71 w 166"/>
                  <a:gd name="T73" fmla="*/ 4 h 464"/>
                  <a:gd name="T74" fmla="*/ 85 w 166"/>
                  <a:gd name="T75" fmla="*/ 16 h 464"/>
                  <a:gd name="T76" fmla="*/ 95 w 166"/>
                  <a:gd name="T77" fmla="*/ 37 h 464"/>
                  <a:gd name="T78" fmla="*/ 105 w 166"/>
                  <a:gd name="T79" fmla="*/ 70 h 464"/>
                  <a:gd name="T80" fmla="*/ 109 w 166"/>
                  <a:gd name="T81" fmla="*/ 98 h 464"/>
                  <a:gd name="T82" fmla="*/ 109 w 166"/>
                  <a:gd name="T83" fmla="*/ 131 h 464"/>
                  <a:gd name="T84" fmla="*/ 110 w 166"/>
                  <a:gd name="T85" fmla="*/ 160 h 464"/>
                  <a:gd name="T86" fmla="*/ 118 w 166"/>
                  <a:gd name="T87" fmla="*/ 172 h 464"/>
                  <a:gd name="T88" fmla="*/ 130 w 166"/>
                  <a:gd name="T89" fmla="*/ 176 h 464"/>
                  <a:gd name="T90" fmla="*/ 141 w 166"/>
                  <a:gd name="T91" fmla="*/ 184 h 464"/>
                  <a:gd name="T92" fmla="*/ 151 w 166"/>
                  <a:gd name="T93" fmla="*/ 201 h 464"/>
                  <a:gd name="T94" fmla="*/ 159 w 166"/>
                  <a:gd name="T95" fmla="*/ 226 h 464"/>
                  <a:gd name="T96" fmla="*/ 164 w 166"/>
                  <a:gd name="T97" fmla="*/ 254 h 464"/>
                  <a:gd name="T98" fmla="*/ 166 w 166"/>
                  <a:gd name="T99" fmla="*/ 308 h 464"/>
                  <a:gd name="T100" fmla="*/ 160 w 166"/>
                  <a:gd name="T101" fmla="*/ 361 h 464"/>
                  <a:gd name="T102" fmla="*/ 152 w 166"/>
                  <a:gd name="T103" fmla="*/ 406 h 464"/>
                  <a:gd name="T104" fmla="*/ 141 w 166"/>
                  <a:gd name="T105" fmla="*/ 447 h 464"/>
                  <a:gd name="T106" fmla="*/ 129 w 166"/>
                  <a:gd name="T107" fmla="*/ 464 h 464"/>
                  <a:gd name="T108" fmla="*/ 122 w 166"/>
                  <a:gd name="T109" fmla="*/ 447 h 4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66" h="464">
                    <a:moveTo>
                      <a:pt x="121" y="435"/>
                    </a:moveTo>
                    <a:lnTo>
                      <a:pt x="120" y="431"/>
                    </a:lnTo>
                    <a:lnTo>
                      <a:pt x="120" y="427"/>
                    </a:lnTo>
                    <a:lnTo>
                      <a:pt x="120" y="423"/>
                    </a:lnTo>
                    <a:lnTo>
                      <a:pt x="121" y="423"/>
                    </a:lnTo>
                    <a:lnTo>
                      <a:pt x="121" y="418"/>
                    </a:lnTo>
                    <a:lnTo>
                      <a:pt x="122" y="414"/>
                    </a:lnTo>
                    <a:lnTo>
                      <a:pt x="124" y="414"/>
                    </a:lnTo>
                    <a:lnTo>
                      <a:pt x="124" y="410"/>
                    </a:lnTo>
                    <a:lnTo>
                      <a:pt x="125" y="410"/>
                    </a:lnTo>
                    <a:lnTo>
                      <a:pt x="126" y="410"/>
                    </a:lnTo>
                    <a:lnTo>
                      <a:pt x="126" y="406"/>
                    </a:lnTo>
                    <a:lnTo>
                      <a:pt x="128" y="410"/>
                    </a:lnTo>
                    <a:lnTo>
                      <a:pt x="129" y="414"/>
                    </a:lnTo>
                    <a:lnTo>
                      <a:pt x="130" y="414"/>
                    </a:lnTo>
                    <a:lnTo>
                      <a:pt x="132" y="414"/>
                    </a:lnTo>
                    <a:lnTo>
                      <a:pt x="133" y="414"/>
                    </a:lnTo>
                    <a:lnTo>
                      <a:pt x="134" y="410"/>
                    </a:lnTo>
                    <a:lnTo>
                      <a:pt x="136" y="410"/>
                    </a:lnTo>
                    <a:lnTo>
                      <a:pt x="136" y="406"/>
                    </a:lnTo>
                    <a:lnTo>
                      <a:pt x="137" y="406"/>
                    </a:lnTo>
                    <a:lnTo>
                      <a:pt x="137" y="402"/>
                    </a:lnTo>
                    <a:lnTo>
                      <a:pt x="139" y="402"/>
                    </a:lnTo>
                    <a:lnTo>
                      <a:pt x="139" y="398"/>
                    </a:lnTo>
                    <a:lnTo>
                      <a:pt x="140" y="398"/>
                    </a:lnTo>
                    <a:lnTo>
                      <a:pt x="140" y="394"/>
                    </a:lnTo>
                    <a:lnTo>
                      <a:pt x="141" y="394"/>
                    </a:lnTo>
                    <a:lnTo>
                      <a:pt x="141" y="390"/>
                    </a:lnTo>
                    <a:lnTo>
                      <a:pt x="143" y="386"/>
                    </a:lnTo>
                    <a:lnTo>
                      <a:pt x="143" y="381"/>
                    </a:lnTo>
                    <a:lnTo>
                      <a:pt x="144" y="377"/>
                    </a:lnTo>
                    <a:lnTo>
                      <a:pt x="145" y="373"/>
                    </a:lnTo>
                    <a:lnTo>
                      <a:pt x="145" y="369"/>
                    </a:lnTo>
                    <a:lnTo>
                      <a:pt x="147" y="361"/>
                    </a:lnTo>
                    <a:lnTo>
                      <a:pt x="147" y="357"/>
                    </a:lnTo>
                    <a:lnTo>
                      <a:pt x="148" y="353"/>
                    </a:lnTo>
                    <a:lnTo>
                      <a:pt x="149" y="349"/>
                    </a:lnTo>
                    <a:lnTo>
                      <a:pt x="149" y="345"/>
                    </a:lnTo>
                    <a:lnTo>
                      <a:pt x="149" y="336"/>
                    </a:lnTo>
                    <a:lnTo>
                      <a:pt x="151" y="332"/>
                    </a:lnTo>
                    <a:lnTo>
                      <a:pt x="151" y="328"/>
                    </a:lnTo>
                    <a:lnTo>
                      <a:pt x="152" y="324"/>
                    </a:lnTo>
                    <a:lnTo>
                      <a:pt x="152" y="316"/>
                    </a:lnTo>
                    <a:lnTo>
                      <a:pt x="152" y="312"/>
                    </a:lnTo>
                    <a:lnTo>
                      <a:pt x="153" y="308"/>
                    </a:lnTo>
                    <a:lnTo>
                      <a:pt x="153" y="303"/>
                    </a:lnTo>
                    <a:lnTo>
                      <a:pt x="153" y="295"/>
                    </a:lnTo>
                    <a:lnTo>
                      <a:pt x="153" y="291"/>
                    </a:lnTo>
                    <a:lnTo>
                      <a:pt x="153" y="287"/>
                    </a:lnTo>
                    <a:lnTo>
                      <a:pt x="153" y="283"/>
                    </a:lnTo>
                    <a:lnTo>
                      <a:pt x="153" y="279"/>
                    </a:lnTo>
                    <a:lnTo>
                      <a:pt x="153" y="271"/>
                    </a:lnTo>
                    <a:lnTo>
                      <a:pt x="153" y="267"/>
                    </a:lnTo>
                    <a:lnTo>
                      <a:pt x="153" y="262"/>
                    </a:lnTo>
                    <a:lnTo>
                      <a:pt x="153" y="258"/>
                    </a:lnTo>
                    <a:lnTo>
                      <a:pt x="152" y="254"/>
                    </a:lnTo>
                    <a:lnTo>
                      <a:pt x="152" y="246"/>
                    </a:lnTo>
                    <a:lnTo>
                      <a:pt x="151" y="242"/>
                    </a:lnTo>
                    <a:lnTo>
                      <a:pt x="151" y="238"/>
                    </a:lnTo>
                    <a:lnTo>
                      <a:pt x="149" y="234"/>
                    </a:lnTo>
                    <a:lnTo>
                      <a:pt x="148" y="234"/>
                    </a:lnTo>
                    <a:lnTo>
                      <a:pt x="147" y="230"/>
                    </a:lnTo>
                    <a:lnTo>
                      <a:pt x="145" y="226"/>
                    </a:lnTo>
                    <a:lnTo>
                      <a:pt x="144" y="226"/>
                    </a:lnTo>
                    <a:lnTo>
                      <a:pt x="143" y="221"/>
                    </a:lnTo>
                    <a:lnTo>
                      <a:pt x="141" y="217"/>
                    </a:lnTo>
                    <a:lnTo>
                      <a:pt x="139" y="217"/>
                    </a:lnTo>
                    <a:lnTo>
                      <a:pt x="137" y="213"/>
                    </a:lnTo>
                    <a:lnTo>
                      <a:pt x="136" y="213"/>
                    </a:lnTo>
                    <a:lnTo>
                      <a:pt x="134" y="209"/>
                    </a:lnTo>
                    <a:lnTo>
                      <a:pt x="133" y="209"/>
                    </a:lnTo>
                    <a:lnTo>
                      <a:pt x="130" y="205"/>
                    </a:lnTo>
                    <a:lnTo>
                      <a:pt x="129" y="205"/>
                    </a:lnTo>
                    <a:lnTo>
                      <a:pt x="128" y="201"/>
                    </a:lnTo>
                    <a:lnTo>
                      <a:pt x="125" y="201"/>
                    </a:lnTo>
                    <a:lnTo>
                      <a:pt x="124" y="201"/>
                    </a:lnTo>
                    <a:lnTo>
                      <a:pt x="122" y="201"/>
                    </a:lnTo>
                    <a:lnTo>
                      <a:pt x="120" y="197"/>
                    </a:lnTo>
                    <a:lnTo>
                      <a:pt x="118" y="197"/>
                    </a:lnTo>
                    <a:lnTo>
                      <a:pt x="117" y="197"/>
                    </a:lnTo>
                    <a:lnTo>
                      <a:pt x="114" y="197"/>
                    </a:lnTo>
                    <a:lnTo>
                      <a:pt x="113" y="197"/>
                    </a:lnTo>
                    <a:lnTo>
                      <a:pt x="112" y="197"/>
                    </a:lnTo>
                    <a:lnTo>
                      <a:pt x="109" y="197"/>
                    </a:lnTo>
                    <a:lnTo>
                      <a:pt x="108" y="197"/>
                    </a:lnTo>
                    <a:lnTo>
                      <a:pt x="106" y="201"/>
                    </a:lnTo>
                    <a:lnTo>
                      <a:pt x="103" y="201"/>
                    </a:lnTo>
                    <a:lnTo>
                      <a:pt x="102" y="201"/>
                    </a:lnTo>
                    <a:lnTo>
                      <a:pt x="101" y="201"/>
                    </a:lnTo>
                    <a:lnTo>
                      <a:pt x="99" y="205"/>
                    </a:lnTo>
                    <a:lnTo>
                      <a:pt x="97" y="205"/>
                    </a:lnTo>
                    <a:lnTo>
                      <a:pt x="95" y="209"/>
                    </a:lnTo>
                    <a:lnTo>
                      <a:pt x="94" y="205"/>
                    </a:lnTo>
                    <a:lnTo>
                      <a:pt x="93" y="201"/>
                    </a:lnTo>
                    <a:lnTo>
                      <a:pt x="93" y="197"/>
                    </a:lnTo>
                    <a:lnTo>
                      <a:pt x="91" y="197"/>
                    </a:lnTo>
                    <a:lnTo>
                      <a:pt x="91" y="193"/>
                    </a:lnTo>
                    <a:lnTo>
                      <a:pt x="90" y="193"/>
                    </a:lnTo>
                    <a:lnTo>
                      <a:pt x="90" y="189"/>
                    </a:lnTo>
                    <a:lnTo>
                      <a:pt x="90" y="184"/>
                    </a:lnTo>
                    <a:lnTo>
                      <a:pt x="89" y="184"/>
                    </a:lnTo>
                    <a:lnTo>
                      <a:pt x="89" y="180"/>
                    </a:lnTo>
                    <a:lnTo>
                      <a:pt x="89" y="176"/>
                    </a:lnTo>
                    <a:lnTo>
                      <a:pt x="89" y="172"/>
                    </a:lnTo>
                    <a:lnTo>
                      <a:pt x="90" y="172"/>
                    </a:lnTo>
                    <a:lnTo>
                      <a:pt x="91" y="172"/>
                    </a:lnTo>
                    <a:lnTo>
                      <a:pt x="93" y="172"/>
                    </a:lnTo>
                    <a:lnTo>
                      <a:pt x="93" y="168"/>
                    </a:lnTo>
                    <a:lnTo>
                      <a:pt x="94" y="164"/>
                    </a:lnTo>
                    <a:lnTo>
                      <a:pt x="94" y="160"/>
                    </a:lnTo>
                    <a:lnTo>
                      <a:pt x="95" y="160"/>
                    </a:lnTo>
                    <a:lnTo>
                      <a:pt x="95" y="156"/>
                    </a:lnTo>
                    <a:lnTo>
                      <a:pt x="95" y="152"/>
                    </a:lnTo>
                    <a:lnTo>
                      <a:pt x="97" y="152"/>
                    </a:lnTo>
                    <a:lnTo>
                      <a:pt x="97" y="148"/>
                    </a:lnTo>
                    <a:lnTo>
                      <a:pt x="98" y="143"/>
                    </a:lnTo>
                    <a:lnTo>
                      <a:pt x="98" y="139"/>
                    </a:lnTo>
                    <a:lnTo>
                      <a:pt x="99" y="139"/>
                    </a:lnTo>
                    <a:lnTo>
                      <a:pt x="99" y="135"/>
                    </a:lnTo>
                    <a:lnTo>
                      <a:pt x="99" y="131"/>
                    </a:lnTo>
                    <a:lnTo>
                      <a:pt x="99" y="127"/>
                    </a:lnTo>
                    <a:lnTo>
                      <a:pt x="99" y="123"/>
                    </a:lnTo>
                    <a:lnTo>
                      <a:pt x="99" y="119"/>
                    </a:lnTo>
                    <a:lnTo>
                      <a:pt x="99" y="115"/>
                    </a:lnTo>
                    <a:lnTo>
                      <a:pt x="99" y="111"/>
                    </a:lnTo>
                    <a:lnTo>
                      <a:pt x="99" y="106"/>
                    </a:lnTo>
                    <a:lnTo>
                      <a:pt x="99" y="102"/>
                    </a:lnTo>
                    <a:lnTo>
                      <a:pt x="98" y="98"/>
                    </a:lnTo>
                    <a:lnTo>
                      <a:pt x="98" y="94"/>
                    </a:lnTo>
                    <a:lnTo>
                      <a:pt x="98" y="90"/>
                    </a:lnTo>
                    <a:lnTo>
                      <a:pt x="97" y="86"/>
                    </a:lnTo>
                    <a:lnTo>
                      <a:pt x="97" y="82"/>
                    </a:lnTo>
                    <a:lnTo>
                      <a:pt x="95" y="82"/>
                    </a:lnTo>
                    <a:lnTo>
                      <a:pt x="95" y="78"/>
                    </a:lnTo>
                    <a:lnTo>
                      <a:pt x="95" y="74"/>
                    </a:lnTo>
                    <a:lnTo>
                      <a:pt x="94" y="74"/>
                    </a:lnTo>
                    <a:lnTo>
                      <a:pt x="94" y="70"/>
                    </a:lnTo>
                    <a:lnTo>
                      <a:pt x="93" y="65"/>
                    </a:lnTo>
                    <a:lnTo>
                      <a:pt x="91" y="61"/>
                    </a:lnTo>
                    <a:lnTo>
                      <a:pt x="90" y="57"/>
                    </a:lnTo>
                    <a:lnTo>
                      <a:pt x="89" y="57"/>
                    </a:lnTo>
                    <a:lnTo>
                      <a:pt x="87" y="53"/>
                    </a:lnTo>
                    <a:lnTo>
                      <a:pt x="87" y="49"/>
                    </a:lnTo>
                    <a:lnTo>
                      <a:pt x="86" y="49"/>
                    </a:lnTo>
                    <a:lnTo>
                      <a:pt x="85" y="49"/>
                    </a:lnTo>
                    <a:lnTo>
                      <a:pt x="83" y="45"/>
                    </a:lnTo>
                    <a:lnTo>
                      <a:pt x="82" y="45"/>
                    </a:lnTo>
                    <a:lnTo>
                      <a:pt x="82" y="41"/>
                    </a:lnTo>
                    <a:lnTo>
                      <a:pt x="81" y="41"/>
                    </a:lnTo>
                    <a:lnTo>
                      <a:pt x="79" y="37"/>
                    </a:lnTo>
                    <a:lnTo>
                      <a:pt x="78" y="37"/>
                    </a:lnTo>
                    <a:lnTo>
                      <a:pt x="77" y="37"/>
                    </a:lnTo>
                    <a:lnTo>
                      <a:pt x="75" y="33"/>
                    </a:lnTo>
                    <a:lnTo>
                      <a:pt x="74" y="33"/>
                    </a:lnTo>
                    <a:lnTo>
                      <a:pt x="72" y="28"/>
                    </a:lnTo>
                    <a:lnTo>
                      <a:pt x="71" y="28"/>
                    </a:lnTo>
                    <a:lnTo>
                      <a:pt x="70" y="28"/>
                    </a:lnTo>
                    <a:lnTo>
                      <a:pt x="68" y="28"/>
                    </a:lnTo>
                    <a:lnTo>
                      <a:pt x="67" y="28"/>
                    </a:lnTo>
                    <a:lnTo>
                      <a:pt x="66" y="28"/>
                    </a:lnTo>
                    <a:lnTo>
                      <a:pt x="64" y="24"/>
                    </a:lnTo>
                    <a:lnTo>
                      <a:pt x="63" y="24"/>
                    </a:lnTo>
                    <a:lnTo>
                      <a:pt x="62" y="24"/>
                    </a:lnTo>
                    <a:lnTo>
                      <a:pt x="60" y="24"/>
                    </a:lnTo>
                    <a:lnTo>
                      <a:pt x="59" y="28"/>
                    </a:lnTo>
                    <a:lnTo>
                      <a:pt x="58" y="28"/>
                    </a:lnTo>
                    <a:lnTo>
                      <a:pt x="56" y="28"/>
                    </a:lnTo>
                    <a:lnTo>
                      <a:pt x="55" y="28"/>
                    </a:lnTo>
                    <a:lnTo>
                      <a:pt x="52" y="33"/>
                    </a:lnTo>
                    <a:lnTo>
                      <a:pt x="51" y="33"/>
                    </a:lnTo>
                    <a:lnTo>
                      <a:pt x="48" y="37"/>
                    </a:lnTo>
                    <a:lnTo>
                      <a:pt x="47" y="41"/>
                    </a:lnTo>
                    <a:lnTo>
                      <a:pt x="44" y="45"/>
                    </a:lnTo>
                    <a:lnTo>
                      <a:pt x="43" y="49"/>
                    </a:lnTo>
                    <a:lnTo>
                      <a:pt x="40" y="53"/>
                    </a:lnTo>
                    <a:lnTo>
                      <a:pt x="39" y="57"/>
                    </a:lnTo>
                    <a:lnTo>
                      <a:pt x="37" y="61"/>
                    </a:lnTo>
                    <a:lnTo>
                      <a:pt x="35" y="65"/>
                    </a:lnTo>
                    <a:lnTo>
                      <a:pt x="33" y="70"/>
                    </a:lnTo>
                    <a:lnTo>
                      <a:pt x="32" y="78"/>
                    </a:lnTo>
                    <a:lnTo>
                      <a:pt x="29" y="82"/>
                    </a:lnTo>
                    <a:lnTo>
                      <a:pt x="28" y="86"/>
                    </a:lnTo>
                    <a:lnTo>
                      <a:pt x="27" y="94"/>
                    </a:lnTo>
                    <a:lnTo>
                      <a:pt x="25" y="98"/>
                    </a:lnTo>
                    <a:lnTo>
                      <a:pt x="24" y="102"/>
                    </a:lnTo>
                    <a:lnTo>
                      <a:pt x="23" y="111"/>
                    </a:lnTo>
                    <a:lnTo>
                      <a:pt x="21" y="115"/>
                    </a:lnTo>
                    <a:lnTo>
                      <a:pt x="20" y="123"/>
                    </a:lnTo>
                    <a:lnTo>
                      <a:pt x="19" y="127"/>
                    </a:lnTo>
                    <a:lnTo>
                      <a:pt x="17" y="135"/>
                    </a:lnTo>
                    <a:lnTo>
                      <a:pt x="16" y="139"/>
                    </a:lnTo>
                    <a:lnTo>
                      <a:pt x="15" y="148"/>
                    </a:lnTo>
                    <a:lnTo>
                      <a:pt x="13" y="152"/>
                    </a:lnTo>
                    <a:lnTo>
                      <a:pt x="13" y="160"/>
                    </a:lnTo>
                    <a:lnTo>
                      <a:pt x="12" y="164"/>
                    </a:lnTo>
                    <a:lnTo>
                      <a:pt x="10" y="172"/>
                    </a:lnTo>
                    <a:lnTo>
                      <a:pt x="10" y="176"/>
                    </a:lnTo>
                    <a:lnTo>
                      <a:pt x="9" y="184"/>
                    </a:lnTo>
                    <a:lnTo>
                      <a:pt x="9" y="189"/>
                    </a:lnTo>
                    <a:lnTo>
                      <a:pt x="8" y="197"/>
                    </a:lnTo>
                    <a:lnTo>
                      <a:pt x="12" y="238"/>
                    </a:lnTo>
                    <a:lnTo>
                      <a:pt x="10" y="242"/>
                    </a:lnTo>
                    <a:lnTo>
                      <a:pt x="9" y="242"/>
                    </a:lnTo>
                    <a:lnTo>
                      <a:pt x="8" y="242"/>
                    </a:lnTo>
                    <a:lnTo>
                      <a:pt x="6" y="238"/>
                    </a:lnTo>
                    <a:lnTo>
                      <a:pt x="5" y="238"/>
                    </a:lnTo>
                    <a:lnTo>
                      <a:pt x="5" y="234"/>
                    </a:lnTo>
                    <a:lnTo>
                      <a:pt x="4" y="234"/>
                    </a:lnTo>
                    <a:lnTo>
                      <a:pt x="4" y="230"/>
                    </a:lnTo>
                    <a:lnTo>
                      <a:pt x="2" y="230"/>
                    </a:lnTo>
                    <a:lnTo>
                      <a:pt x="2" y="226"/>
                    </a:lnTo>
                    <a:lnTo>
                      <a:pt x="1" y="221"/>
                    </a:lnTo>
                    <a:lnTo>
                      <a:pt x="1" y="217"/>
                    </a:lnTo>
                    <a:lnTo>
                      <a:pt x="1" y="213"/>
                    </a:lnTo>
                    <a:lnTo>
                      <a:pt x="0" y="213"/>
                    </a:lnTo>
                    <a:lnTo>
                      <a:pt x="0" y="209"/>
                    </a:lnTo>
                    <a:lnTo>
                      <a:pt x="0" y="205"/>
                    </a:lnTo>
                    <a:lnTo>
                      <a:pt x="0" y="197"/>
                    </a:lnTo>
                    <a:lnTo>
                      <a:pt x="0" y="189"/>
                    </a:lnTo>
                    <a:lnTo>
                      <a:pt x="0" y="180"/>
                    </a:lnTo>
                    <a:lnTo>
                      <a:pt x="0" y="172"/>
                    </a:lnTo>
                    <a:lnTo>
                      <a:pt x="1" y="164"/>
                    </a:lnTo>
                    <a:lnTo>
                      <a:pt x="1" y="156"/>
                    </a:lnTo>
                    <a:lnTo>
                      <a:pt x="2" y="148"/>
                    </a:lnTo>
                    <a:lnTo>
                      <a:pt x="4" y="139"/>
                    </a:lnTo>
                    <a:lnTo>
                      <a:pt x="5" y="131"/>
                    </a:lnTo>
                    <a:lnTo>
                      <a:pt x="6" y="123"/>
                    </a:lnTo>
                    <a:lnTo>
                      <a:pt x="8" y="115"/>
                    </a:lnTo>
                    <a:lnTo>
                      <a:pt x="9" y="106"/>
                    </a:lnTo>
                    <a:lnTo>
                      <a:pt x="10" y="102"/>
                    </a:lnTo>
                    <a:lnTo>
                      <a:pt x="12" y="94"/>
                    </a:lnTo>
                    <a:lnTo>
                      <a:pt x="13" y="86"/>
                    </a:lnTo>
                    <a:lnTo>
                      <a:pt x="16" y="78"/>
                    </a:lnTo>
                    <a:lnTo>
                      <a:pt x="17" y="74"/>
                    </a:lnTo>
                    <a:lnTo>
                      <a:pt x="20" y="65"/>
                    </a:lnTo>
                    <a:lnTo>
                      <a:pt x="21" y="61"/>
                    </a:lnTo>
                    <a:lnTo>
                      <a:pt x="24" y="53"/>
                    </a:lnTo>
                    <a:lnTo>
                      <a:pt x="25" y="49"/>
                    </a:lnTo>
                    <a:lnTo>
                      <a:pt x="28" y="45"/>
                    </a:lnTo>
                    <a:lnTo>
                      <a:pt x="31" y="37"/>
                    </a:lnTo>
                    <a:lnTo>
                      <a:pt x="33" y="33"/>
                    </a:lnTo>
                    <a:lnTo>
                      <a:pt x="35" y="28"/>
                    </a:lnTo>
                    <a:lnTo>
                      <a:pt x="37" y="24"/>
                    </a:lnTo>
                    <a:lnTo>
                      <a:pt x="40" y="20"/>
                    </a:lnTo>
                    <a:lnTo>
                      <a:pt x="43" y="16"/>
                    </a:lnTo>
                    <a:lnTo>
                      <a:pt x="46" y="12"/>
                    </a:lnTo>
                    <a:lnTo>
                      <a:pt x="48" y="8"/>
                    </a:lnTo>
                    <a:lnTo>
                      <a:pt x="51" y="4"/>
                    </a:lnTo>
                    <a:lnTo>
                      <a:pt x="52" y="0"/>
                    </a:lnTo>
                    <a:lnTo>
                      <a:pt x="55" y="0"/>
                    </a:lnTo>
                    <a:lnTo>
                      <a:pt x="56" y="0"/>
                    </a:lnTo>
                    <a:lnTo>
                      <a:pt x="59" y="0"/>
                    </a:lnTo>
                    <a:lnTo>
                      <a:pt x="60" y="0"/>
                    </a:lnTo>
                    <a:lnTo>
                      <a:pt x="62" y="0"/>
                    </a:lnTo>
                    <a:lnTo>
                      <a:pt x="64" y="0"/>
                    </a:lnTo>
                    <a:lnTo>
                      <a:pt x="66" y="0"/>
                    </a:lnTo>
                    <a:lnTo>
                      <a:pt x="68" y="0"/>
                    </a:lnTo>
                    <a:lnTo>
                      <a:pt x="70" y="4"/>
                    </a:lnTo>
                    <a:lnTo>
                      <a:pt x="71" y="4"/>
                    </a:lnTo>
                    <a:lnTo>
                      <a:pt x="74" y="4"/>
                    </a:lnTo>
                    <a:lnTo>
                      <a:pt x="75" y="4"/>
                    </a:lnTo>
                    <a:lnTo>
                      <a:pt x="77" y="8"/>
                    </a:lnTo>
                    <a:lnTo>
                      <a:pt x="79" y="8"/>
                    </a:lnTo>
                    <a:lnTo>
                      <a:pt x="81" y="12"/>
                    </a:lnTo>
                    <a:lnTo>
                      <a:pt x="82" y="12"/>
                    </a:lnTo>
                    <a:lnTo>
                      <a:pt x="85" y="16"/>
                    </a:lnTo>
                    <a:lnTo>
                      <a:pt x="86" y="16"/>
                    </a:lnTo>
                    <a:lnTo>
                      <a:pt x="87" y="20"/>
                    </a:lnTo>
                    <a:lnTo>
                      <a:pt x="89" y="24"/>
                    </a:lnTo>
                    <a:lnTo>
                      <a:pt x="91" y="28"/>
                    </a:lnTo>
                    <a:lnTo>
                      <a:pt x="93" y="28"/>
                    </a:lnTo>
                    <a:lnTo>
                      <a:pt x="94" y="33"/>
                    </a:lnTo>
                    <a:lnTo>
                      <a:pt x="95" y="37"/>
                    </a:lnTo>
                    <a:lnTo>
                      <a:pt x="97" y="41"/>
                    </a:lnTo>
                    <a:lnTo>
                      <a:pt x="98" y="45"/>
                    </a:lnTo>
                    <a:lnTo>
                      <a:pt x="99" y="49"/>
                    </a:lnTo>
                    <a:lnTo>
                      <a:pt x="102" y="53"/>
                    </a:lnTo>
                    <a:lnTo>
                      <a:pt x="103" y="57"/>
                    </a:lnTo>
                    <a:lnTo>
                      <a:pt x="103" y="61"/>
                    </a:lnTo>
                    <a:lnTo>
                      <a:pt x="105" y="70"/>
                    </a:lnTo>
                    <a:lnTo>
                      <a:pt x="106" y="74"/>
                    </a:lnTo>
                    <a:lnTo>
                      <a:pt x="108" y="78"/>
                    </a:lnTo>
                    <a:lnTo>
                      <a:pt x="109" y="82"/>
                    </a:lnTo>
                    <a:lnTo>
                      <a:pt x="109" y="86"/>
                    </a:lnTo>
                    <a:lnTo>
                      <a:pt x="109" y="90"/>
                    </a:lnTo>
                    <a:lnTo>
                      <a:pt x="109" y="94"/>
                    </a:lnTo>
                    <a:lnTo>
                      <a:pt x="109" y="98"/>
                    </a:lnTo>
                    <a:lnTo>
                      <a:pt x="109" y="102"/>
                    </a:lnTo>
                    <a:lnTo>
                      <a:pt x="109" y="106"/>
                    </a:lnTo>
                    <a:lnTo>
                      <a:pt x="109" y="111"/>
                    </a:lnTo>
                    <a:lnTo>
                      <a:pt x="109" y="119"/>
                    </a:lnTo>
                    <a:lnTo>
                      <a:pt x="109" y="123"/>
                    </a:lnTo>
                    <a:lnTo>
                      <a:pt x="109" y="127"/>
                    </a:lnTo>
                    <a:lnTo>
                      <a:pt x="109" y="131"/>
                    </a:lnTo>
                    <a:lnTo>
                      <a:pt x="109" y="135"/>
                    </a:lnTo>
                    <a:lnTo>
                      <a:pt x="109" y="139"/>
                    </a:lnTo>
                    <a:lnTo>
                      <a:pt x="109" y="143"/>
                    </a:lnTo>
                    <a:lnTo>
                      <a:pt x="109" y="148"/>
                    </a:lnTo>
                    <a:lnTo>
                      <a:pt x="109" y="152"/>
                    </a:lnTo>
                    <a:lnTo>
                      <a:pt x="110" y="156"/>
                    </a:lnTo>
                    <a:lnTo>
                      <a:pt x="110" y="160"/>
                    </a:lnTo>
                    <a:lnTo>
                      <a:pt x="112" y="164"/>
                    </a:lnTo>
                    <a:lnTo>
                      <a:pt x="112" y="168"/>
                    </a:lnTo>
                    <a:lnTo>
                      <a:pt x="113" y="168"/>
                    </a:lnTo>
                    <a:lnTo>
                      <a:pt x="114" y="172"/>
                    </a:lnTo>
                    <a:lnTo>
                      <a:pt x="116" y="172"/>
                    </a:lnTo>
                    <a:lnTo>
                      <a:pt x="117" y="172"/>
                    </a:lnTo>
                    <a:lnTo>
                      <a:pt x="118" y="172"/>
                    </a:lnTo>
                    <a:lnTo>
                      <a:pt x="120" y="176"/>
                    </a:lnTo>
                    <a:lnTo>
                      <a:pt x="122" y="172"/>
                    </a:lnTo>
                    <a:lnTo>
                      <a:pt x="124" y="172"/>
                    </a:lnTo>
                    <a:lnTo>
                      <a:pt x="125" y="172"/>
                    </a:lnTo>
                    <a:lnTo>
                      <a:pt x="128" y="172"/>
                    </a:lnTo>
                    <a:lnTo>
                      <a:pt x="129" y="176"/>
                    </a:lnTo>
                    <a:lnTo>
                      <a:pt x="130" y="176"/>
                    </a:lnTo>
                    <a:lnTo>
                      <a:pt x="132" y="176"/>
                    </a:lnTo>
                    <a:lnTo>
                      <a:pt x="133" y="176"/>
                    </a:lnTo>
                    <a:lnTo>
                      <a:pt x="134" y="180"/>
                    </a:lnTo>
                    <a:lnTo>
                      <a:pt x="136" y="180"/>
                    </a:lnTo>
                    <a:lnTo>
                      <a:pt x="139" y="184"/>
                    </a:lnTo>
                    <a:lnTo>
                      <a:pt x="140" y="184"/>
                    </a:lnTo>
                    <a:lnTo>
                      <a:pt x="141" y="184"/>
                    </a:lnTo>
                    <a:lnTo>
                      <a:pt x="143" y="189"/>
                    </a:lnTo>
                    <a:lnTo>
                      <a:pt x="144" y="189"/>
                    </a:lnTo>
                    <a:lnTo>
                      <a:pt x="145" y="193"/>
                    </a:lnTo>
                    <a:lnTo>
                      <a:pt x="147" y="193"/>
                    </a:lnTo>
                    <a:lnTo>
                      <a:pt x="148" y="197"/>
                    </a:lnTo>
                    <a:lnTo>
                      <a:pt x="149" y="201"/>
                    </a:lnTo>
                    <a:lnTo>
                      <a:pt x="151" y="201"/>
                    </a:lnTo>
                    <a:lnTo>
                      <a:pt x="152" y="205"/>
                    </a:lnTo>
                    <a:lnTo>
                      <a:pt x="153" y="209"/>
                    </a:lnTo>
                    <a:lnTo>
                      <a:pt x="155" y="213"/>
                    </a:lnTo>
                    <a:lnTo>
                      <a:pt x="156" y="213"/>
                    </a:lnTo>
                    <a:lnTo>
                      <a:pt x="156" y="217"/>
                    </a:lnTo>
                    <a:lnTo>
                      <a:pt x="157" y="221"/>
                    </a:lnTo>
                    <a:lnTo>
                      <a:pt x="159" y="226"/>
                    </a:lnTo>
                    <a:lnTo>
                      <a:pt x="160" y="230"/>
                    </a:lnTo>
                    <a:lnTo>
                      <a:pt x="160" y="234"/>
                    </a:lnTo>
                    <a:lnTo>
                      <a:pt x="161" y="238"/>
                    </a:lnTo>
                    <a:lnTo>
                      <a:pt x="163" y="242"/>
                    </a:lnTo>
                    <a:lnTo>
                      <a:pt x="163" y="246"/>
                    </a:lnTo>
                    <a:lnTo>
                      <a:pt x="164" y="250"/>
                    </a:lnTo>
                    <a:lnTo>
                      <a:pt x="164" y="254"/>
                    </a:lnTo>
                    <a:lnTo>
                      <a:pt x="166" y="262"/>
                    </a:lnTo>
                    <a:lnTo>
                      <a:pt x="166" y="271"/>
                    </a:lnTo>
                    <a:lnTo>
                      <a:pt x="166" y="279"/>
                    </a:lnTo>
                    <a:lnTo>
                      <a:pt x="166" y="287"/>
                    </a:lnTo>
                    <a:lnTo>
                      <a:pt x="166" y="295"/>
                    </a:lnTo>
                    <a:lnTo>
                      <a:pt x="166" y="299"/>
                    </a:lnTo>
                    <a:lnTo>
                      <a:pt x="166" y="308"/>
                    </a:lnTo>
                    <a:lnTo>
                      <a:pt x="164" y="316"/>
                    </a:lnTo>
                    <a:lnTo>
                      <a:pt x="164" y="324"/>
                    </a:lnTo>
                    <a:lnTo>
                      <a:pt x="164" y="332"/>
                    </a:lnTo>
                    <a:lnTo>
                      <a:pt x="163" y="336"/>
                    </a:lnTo>
                    <a:lnTo>
                      <a:pt x="163" y="345"/>
                    </a:lnTo>
                    <a:lnTo>
                      <a:pt x="161" y="353"/>
                    </a:lnTo>
                    <a:lnTo>
                      <a:pt x="160" y="361"/>
                    </a:lnTo>
                    <a:lnTo>
                      <a:pt x="160" y="365"/>
                    </a:lnTo>
                    <a:lnTo>
                      <a:pt x="159" y="373"/>
                    </a:lnTo>
                    <a:lnTo>
                      <a:pt x="157" y="381"/>
                    </a:lnTo>
                    <a:lnTo>
                      <a:pt x="156" y="386"/>
                    </a:lnTo>
                    <a:lnTo>
                      <a:pt x="155" y="394"/>
                    </a:lnTo>
                    <a:lnTo>
                      <a:pt x="153" y="398"/>
                    </a:lnTo>
                    <a:lnTo>
                      <a:pt x="152" y="406"/>
                    </a:lnTo>
                    <a:lnTo>
                      <a:pt x="151" y="410"/>
                    </a:lnTo>
                    <a:lnTo>
                      <a:pt x="149" y="418"/>
                    </a:lnTo>
                    <a:lnTo>
                      <a:pt x="148" y="423"/>
                    </a:lnTo>
                    <a:lnTo>
                      <a:pt x="147" y="431"/>
                    </a:lnTo>
                    <a:lnTo>
                      <a:pt x="145" y="435"/>
                    </a:lnTo>
                    <a:lnTo>
                      <a:pt x="143" y="439"/>
                    </a:lnTo>
                    <a:lnTo>
                      <a:pt x="141" y="447"/>
                    </a:lnTo>
                    <a:lnTo>
                      <a:pt x="140" y="451"/>
                    </a:lnTo>
                    <a:lnTo>
                      <a:pt x="137" y="455"/>
                    </a:lnTo>
                    <a:lnTo>
                      <a:pt x="136" y="459"/>
                    </a:lnTo>
                    <a:lnTo>
                      <a:pt x="133" y="464"/>
                    </a:lnTo>
                    <a:lnTo>
                      <a:pt x="132" y="464"/>
                    </a:lnTo>
                    <a:lnTo>
                      <a:pt x="130" y="464"/>
                    </a:lnTo>
                    <a:lnTo>
                      <a:pt x="129" y="464"/>
                    </a:lnTo>
                    <a:lnTo>
                      <a:pt x="128" y="464"/>
                    </a:lnTo>
                    <a:lnTo>
                      <a:pt x="126" y="459"/>
                    </a:lnTo>
                    <a:lnTo>
                      <a:pt x="125" y="455"/>
                    </a:lnTo>
                    <a:lnTo>
                      <a:pt x="125" y="451"/>
                    </a:lnTo>
                    <a:lnTo>
                      <a:pt x="124" y="451"/>
                    </a:lnTo>
                    <a:lnTo>
                      <a:pt x="124" y="447"/>
                    </a:lnTo>
                    <a:lnTo>
                      <a:pt x="122" y="447"/>
                    </a:lnTo>
                    <a:lnTo>
                      <a:pt x="122" y="443"/>
                    </a:lnTo>
                    <a:lnTo>
                      <a:pt x="122" y="439"/>
                    </a:lnTo>
                    <a:lnTo>
                      <a:pt x="121" y="439"/>
                    </a:lnTo>
                    <a:lnTo>
                      <a:pt x="121" y="43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 sz="1350"/>
              </a:p>
            </p:txBody>
          </p:sp>
        </p:grpSp>
        <p:grpSp>
          <p:nvGrpSpPr>
            <p:cNvPr id="24" name="グループ化 23"/>
            <p:cNvGrpSpPr/>
            <p:nvPr/>
          </p:nvGrpSpPr>
          <p:grpSpPr>
            <a:xfrm>
              <a:off x="2772233" y="4509636"/>
              <a:ext cx="138113" cy="207963"/>
              <a:chOff x="3827463" y="2608263"/>
              <a:chExt cx="138113" cy="207963"/>
            </a:xfrm>
          </p:grpSpPr>
          <p:sp>
            <p:nvSpPr>
              <p:cNvPr id="25" name="Freeform 27"/>
              <p:cNvSpPr>
                <a:spLocks/>
              </p:cNvSpPr>
              <p:nvPr/>
            </p:nvSpPr>
            <p:spPr bwMode="auto">
              <a:xfrm>
                <a:off x="3827463" y="2608263"/>
                <a:ext cx="138113" cy="207963"/>
              </a:xfrm>
              <a:custGeom>
                <a:avLst/>
                <a:gdLst>
                  <a:gd name="T0" fmla="*/ 88 w 176"/>
                  <a:gd name="T1" fmla="*/ 0 h 263"/>
                  <a:gd name="T2" fmla="*/ 93 w 176"/>
                  <a:gd name="T3" fmla="*/ 17 h 263"/>
                  <a:gd name="T4" fmla="*/ 97 w 176"/>
                  <a:gd name="T5" fmla="*/ 32 h 263"/>
                  <a:gd name="T6" fmla="*/ 103 w 176"/>
                  <a:gd name="T7" fmla="*/ 46 h 263"/>
                  <a:gd name="T8" fmla="*/ 108 w 176"/>
                  <a:gd name="T9" fmla="*/ 57 h 263"/>
                  <a:gd name="T10" fmla="*/ 113 w 176"/>
                  <a:gd name="T11" fmla="*/ 69 h 263"/>
                  <a:gd name="T12" fmla="*/ 122 w 176"/>
                  <a:gd name="T13" fmla="*/ 81 h 263"/>
                  <a:gd name="T14" fmla="*/ 131 w 176"/>
                  <a:gd name="T15" fmla="*/ 92 h 263"/>
                  <a:gd name="T16" fmla="*/ 141 w 176"/>
                  <a:gd name="T17" fmla="*/ 105 h 263"/>
                  <a:gd name="T18" fmla="*/ 147 w 176"/>
                  <a:gd name="T19" fmla="*/ 112 h 263"/>
                  <a:gd name="T20" fmla="*/ 160 w 176"/>
                  <a:gd name="T21" fmla="*/ 128 h 263"/>
                  <a:gd name="T22" fmla="*/ 169 w 176"/>
                  <a:gd name="T23" fmla="*/ 144 h 263"/>
                  <a:gd name="T24" fmla="*/ 173 w 176"/>
                  <a:gd name="T25" fmla="*/ 160 h 263"/>
                  <a:gd name="T26" fmla="*/ 176 w 176"/>
                  <a:gd name="T27" fmla="*/ 176 h 263"/>
                  <a:gd name="T28" fmla="*/ 175 w 176"/>
                  <a:gd name="T29" fmla="*/ 194 h 263"/>
                  <a:gd name="T30" fmla="*/ 170 w 176"/>
                  <a:gd name="T31" fmla="*/ 208 h 263"/>
                  <a:gd name="T32" fmla="*/ 162 w 176"/>
                  <a:gd name="T33" fmla="*/ 223 h 263"/>
                  <a:gd name="T34" fmla="*/ 150 w 176"/>
                  <a:gd name="T35" fmla="*/ 237 h 263"/>
                  <a:gd name="T36" fmla="*/ 143 w 176"/>
                  <a:gd name="T37" fmla="*/ 243 h 263"/>
                  <a:gd name="T38" fmla="*/ 137 w 176"/>
                  <a:gd name="T39" fmla="*/ 249 h 263"/>
                  <a:gd name="T40" fmla="*/ 130 w 176"/>
                  <a:gd name="T41" fmla="*/ 253 h 263"/>
                  <a:gd name="T42" fmla="*/ 122 w 176"/>
                  <a:gd name="T43" fmla="*/ 257 h 263"/>
                  <a:gd name="T44" fmla="*/ 113 w 176"/>
                  <a:gd name="T45" fmla="*/ 259 h 263"/>
                  <a:gd name="T46" fmla="*/ 105 w 176"/>
                  <a:gd name="T47" fmla="*/ 262 h 263"/>
                  <a:gd name="T48" fmla="*/ 97 w 176"/>
                  <a:gd name="T49" fmla="*/ 263 h 263"/>
                  <a:gd name="T50" fmla="*/ 88 w 176"/>
                  <a:gd name="T51" fmla="*/ 263 h 263"/>
                  <a:gd name="T52" fmla="*/ 79 w 176"/>
                  <a:gd name="T53" fmla="*/ 263 h 263"/>
                  <a:gd name="T54" fmla="*/ 71 w 176"/>
                  <a:gd name="T55" fmla="*/ 262 h 263"/>
                  <a:gd name="T56" fmla="*/ 63 w 176"/>
                  <a:gd name="T57" fmla="*/ 259 h 263"/>
                  <a:gd name="T58" fmla="*/ 55 w 176"/>
                  <a:gd name="T59" fmla="*/ 257 h 263"/>
                  <a:gd name="T60" fmla="*/ 48 w 176"/>
                  <a:gd name="T61" fmla="*/ 253 h 263"/>
                  <a:gd name="T62" fmla="*/ 41 w 176"/>
                  <a:gd name="T63" fmla="*/ 249 h 263"/>
                  <a:gd name="T64" fmla="*/ 34 w 176"/>
                  <a:gd name="T65" fmla="*/ 243 h 263"/>
                  <a:gd name="T66" fmla="*/ 27 w 176"/>
                  <a:gd name="T67" fmla="*/ 237 h 263"/>
                  <a:gd name="T68" fmla="*/ 15 w 176"/>
                  <a:gd name="T69" fmla="*/ 223 h 263"/>
                  <a:gd name="T70" fmla="*/ 7 w 176"/>
                  <a:gd name="T71" fmla="*/ 208 h 263"/>
                  <a:gd name="T72" fmla="*/ 2 w 176"/>
                  <a:gd name="T73" fmla="*/ 194 h 263"/>
                  <a:gd name="T74" fmla="*/ 0 w 176"/>
                  <a:gd name="T75" fmla="*/ 176 h 263"/>
                  <a:gd name="T76" fmla="*/ 3 w 176"/>
                  <a:gd name="T77" fmla="*/ 160 h 263"/>
                  <a:gd name="T78" fmla="*/ 9 w 176"/>
                  <a:gd name="T79" fmla="*/ 144 h 263"/>
                  <a:gd name="T80" fmla="*/ 17 w 176"/>
                  <a:gd name="T81" fmla="*/ 128 h 263"/>
                  <a:gd name="T82" fmla="*/ 29 w 176"/>
                  <a:gd name="T83" fmla="*/ 112 h 263"/>
                  <a:gd name="T84" fmla="*/ 36 w 176"/>
                  <a:gd name="T85" fmla="*/ 105 h 263"/>
                  <a:gd name="T86" fmla="*/ 47 w 176"/>
                  <a:gd name="T87" fmla="*/ 92 h 263"/>
                  <a:gd name="T88" fmla="*/ 56 w 176"/>
                  <a:gd name="T89" fmla="*/ 81 h 263"/>
                  <a:gd name="T90" fmla="*/ 63 w 176"/>
                  <a:gd name="T91" fmla="*/ 69 h 263"/>
                  <a:gd name="T92" fmla="*/ 68 w 176"/>
                  <a:gd name="T93" fmla="*/ 57 h 263"/>
                  <a:gd name="T94" fmla="*/ 74 w 176"/>
                  <a:gd name="T95" fmla="*/ 46 h 263"/>
                  <a:gd name="T96" fmla="*/ 79 w 176"/>
                  <a:gd name="T97" fmla="*/ 32 h 263"/>
                  <a:gd name="T98" fmla="*/ 83 w 176"/>
                  <a:gd name="T99" fmla="*/ 17 h 263"/>
                  <a:gd name="T100" fmla="*/ 88 w 176"/>
                  <a:gd name="T101" fmla="*/ 0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6" h="263">
                    <a:moveTo>
                      <a:pt x="88" y="0"/>
                    </a:moveTo>
                    <a:lnTo>
                      <a:pt x="93" y="17"/>
                    </a:lnTo>
                    <a:lnTo>
                      <a:pt x="97" y="32"/>
                    </a:lnTo>
                    <a:lnTo>
                      <a:pt x="103" y="46"/>
                    </a:lnTo>
                    <a:lnTo>
                      <a:pt x="108" y="57"/>
                    </a:lnTo>
                    <a:lnTo>
                      <a:pt x="113" y="69"/>
                    </a:lnTo>
                    <a:lnTo>
                      <a:pt x="122" y="81"/>
                    </a:lnTo>
                    <a:lnTo>
                      <a:pt x="131" y="92"/>
                    </a:lnTo>
                    <a:lnTo>
                      <a:pt x="141" y="105"/>
                    </a:lnTo>
                    <a:lnTo>
                      <a:pt x="147" y="112"/>
                    </a:lnTo>
                    <a:lnTo>
                      <a:pt x="160" y="128"/>
                    </a:lnTo>
                    <a:lnTo>
                      <a:pt x="169" y="144"/>
                    </a:lnTo>
                    <a:lnTo>
                      <a:pt x="173" y="160"/>
                    </a:lnTo>
                    <a:lnTo>
                      <a:pt x="176" y="176"/>
                    </a:lnTo>
                    <a:lnTo>
                      <a:pt x="175" y="194"/>
                    </a:lnTo>
                    <a:lnTo>
                      <a:pt x="170" y="208"/>
                    </a:lnTo>
                    <a:lnTo>
                      <a:pt x="162" y="223"/>
                    </a:lnTo>
                    <a:lnTo>
                      <a:pt x="150" y="237"/>
                    </a:lnTo>
                    <a:lnTo>
                      <a:pt x="143" y="243"/>
                    </a:lnTo>
                    <a:lnTo>
                      <a:pt x="137" y="249"/>
                    </a:lnTo>
                    <a:lnTo>
                      <a:pt x="130" y="253"/>
                    </a:lnTo>
                    <a:lnTo>
                      <a:pt x="122" y="257"/>
                    </a:lnTo>
                    <a:lnTo>
                      <a:pt x="113" y="259"/>
                    </a:lnTo>
                    <a:lnTo>
                      <a:pt x="105" y="262"/>
                    </a:lnTo>
                    <a:lnTo>
                      <a:pt x="97" y="263"/>
                    </a:lnTo>
                    <a:lnTo>
                      <a:pt x="88" y="263"/>
                    </a:lnTo>
                    <a:lnTo>
                      <a:pt x="79" y="263"/>
                    </a:lnTo>
                    <a:lnTo>
                      <a:pt x="71" y="262"/>
                    </a:lnTo>
                    <a:lnTo>
                      <a:pt x="63" y="259"/>
                    </a:lnTo>
                    <a:lnTo>
                      <a:pt x="55" y="257"/>
                    </a:lnTo>
                    <a:lnTo>
                      <a:pt x="48" y="253"/>
                    </a:lnTo>
                    <a:lnTo>
                      <a:pt x="41" y="249"/>
                    </a:lnTo>
                    <a:lnTo>
                      <a:pt x="34" y="243"/>
                    </a:lnTo>
                    <a:lnTo>
                      <a:pt x="27" y="237"/>
                    </a:lnTo>
                    <a:lnTo>
                      <a:pt x="15" y="223"/>
                    </a:lnTo>
                    <a:lnTo>
                      <a:pt x="7" y="208"/>
                    </a:lnTo>
                    <a:lnTo>
                      <a:pt x="2" y="194"/>
                    </a:lnTo>
                    <a:lnTo>
                      <a:pt x="0" y="176"/>
                    </a:lnTo>
                    <a:lnTo>
                      <a:pt x="3" y="160"/>
                    </a:lnTo>
                    <a:lnTo>
                      <a:pt x="9" y="144"/>
                    </a:lnTo>
                    <a:lnTo>
                      <a:pt x="17" y="128"/>
                    </a:lnTo>
                    <a:lnTo>
                      <a:pt x="29" y="112"/>
                    </a:lnTo>
                    <a:lnTo>
                      <a:pt x="36" y="105"/>
                    </a:lnTo>
                    <a:lnTo>
                      <a:pt x="47" y="92"/>
                    </a:lnTo>
                    <a:lnTo>
                      <a:pt x="56" y="81"/>
                    </a:lnTo>
                    <a:lnTo>
                      <a:pt x="63" y="69"/>
                    </a:lnTo>
                    <a:lnTo>
                      <a:pt x="68" y="57"/>
                    </a:lnTo>
                    <a:lnTo>
                      <a:pt x="74" y="46"/>
                    </a:lnTo>
                    <a:lnTo>
                      <a:pt x="79" y="32"/>
                    </a:lnTo>
                    <a:lnTo>
                      <a:pt x="83" y="17"/>
                    </a:lnTo>
                    <a:lnTo>
                      <a:pt x="8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 sz="1350"/>
              </a:p>
            </p:txBody>
          </p:sp>
          <p:sp>
            <p:nvSpPr>
              <p:cNvPr id="26" name="Freeform 28"/>
              <p:cNvSpPr>
                <a:spLocks/>
              </p:cNvSpPr>
              <p:nvPr/>
            </p:nvSpPr>
            <p:spPr bwMode="auto">
              <a:xfrm>
                <a:off x="3846513" y="2646363"/>
                <a:ext cx="100013" cy="149225"/>
              </a:xfrm>
              <a:custGeom>
                <a:avLst/>
                <a:gdLst>
                  <a:gd name="T0" fmla="*/ 62 w 126"/>
                  <a:gd name="T1" fmla="*/ 0 h 188"/>
                  <a:gd name="T2" fmla="*/ 66 w 126"/>
                  <a:gd name="T3" fmla="*/ 13 h 188"/>
                  <a:gd name="T4" fmla="*/ 69 w 126"/>
                  <a:gd name="T5" fmla="*/ 23 h 188"/>
                  <a:gd name="T6" fmla="*/ 72 w 126"/>
                  <a:gd name="T7" fmla="*/ 34 h 188"/>
                  <a:gd name="T8" fmla="*/ 76 w 126"/>
                  <a:gd name="T9" fmla="*/ 42 h 188"/>
                  <a:gd name="T10" fmla="*/ 81 w 126"/>
                  <a:gd name="T11" fmla="*/ 49 h 188"/>
                  <a:gd name="T12" fmla="*/ 86 w 126"/>
                  <a:gd name="T13" fmla="*/ 57 h 188"/>
                  <a:gd name="T14" fmla="*/ 92 w 126"/>
                  <a:gd name="T15" fmla="*/ 66 h 188"/>
                  <a:gd name="T16" fmla="*/ 100 w 126"/>
                  <a:gd name="T17" fmla="*/ 74 h 188"/>
                  <a:gd name="T18" fmla="*/ 105 w 126"/>
                  <a:gd name="T19" fmla="*/ 80 h 188"/>
                  <a:gd name="T20" fmla="*/ 114 w 126"/>
                  <a:gd name="T21" fmla="*/ 91 h 188"/>
                  <a:gd name="T22" fmla="*/ 121 w 126"/>
                  <a:gd name="T23" fmla="*/ 103 h 188"/>
                  <a:gd name="T24" fmla="*/ 124 w 126"/>
                  <a:gd name="T25" fmla="*/ 114 h 188"/>
                  <a:gd name="T26" fmla="*/ 126 w 126"/>
                  <a:gd name="T27" fmla="*/ 126 h 188"/>
                  <a:gd name="T28" fmla="*/ 124 w 126"/>
                  <a:gd name="T29" fmla="*/ 138 h 188"/>
                  <a:gd name="T30" fmla="*/ 121 w 126"/>
                  <a:gd name="T31" fmla="*/ 149 h 188"/>
                  <a:gd name="T32" fmla="*/ 115 w 126"/>
                  <a:gd name="T33" fmla="*/ 160 h 188"/>
                  <a:gd name="T34" fmla="*/ 107 w 126"/>
                  <a:gd name="T35" fmla="*/ 170 h 188"/>
                  <a:gd name="T36" fmla="*/ 102 w 126"/>
                  <a:gd name="T37" fmla="*/ 174 h 188"/>
                  <a:gd name="T38" fmla="*/ 97 w 126"/>
                  <a:gd name="T39" fmla="*/ 178 h 188"/>
                  <a:gd name="T40" fmla="*/ 92 w 126"/>
                  <a:gd name="T41" fmla="*/ 180 h 188"/>
                  <a:gd name="T42" fmla="*/ 86 w 126"/>
                  <a:gd name="T43" fmla="*/ 183 h 188"/>
                  <a:gd name="T44" fmla="*/ 81 w 126"/>
                  <a:gd name="T45" fmla="*/ 186 h 188"/>
                  <a:gd name="T46" fmla="*/ 75 w 126"/>
                  <a:gd name="T47" fmla="*/ 187 h 188"/>
                  <a:gd name="T48" fmla="*/ 69 w 126"/>
                  <a:gd name="T49" fmla="*/ 188 h 188"/>
                  <a:gd name="T50" fmla="*/ 62 w 126"/>
                  <a:gd name="T51" fmla="*/ 188 h 188"/>
                  <a:gd name="T52" fmla="*/ 56 w 126"/>
                  <a:gd name="T53" fmla="*/ 188 h 188"/>
                  <a:gd name="T54" fmla="*/ 49 w 126"/>
                  <a:gd name="T55" fmla="*/ 187 h 188"/>
                  <a:gd name="T56" fmla="*/ 44 w 126"/>
                  <a:gd name="T57" fmla="*/ 186 h 188"/>
                  <a:gd name="T58" fmla="*/ 39 w 126"/>
                  <a:gd name="T59" fmla="*/ 183 h 188"/>
                  <a:gd name="T60" fmla="*/ 33 w 126"/>
                  <a:gd name="T61" fmla="*/ 180 h 188"/>
                  <a:gd name="T62" fmla="*/ 28 w 126"/>
                  <a:gd name="T63" fmla="*/ 178 h 188"/>
                  <a:gd name="T64" fmla="*/ 23 w 126"/>
                  <a:gd name="T65" fmla="*/ 174 h 188"/>
                  <a:gd name="T66" fmla="*/ 18 w 126"/>
                  <a:gd name="T67" fmla="*/ 170 h 188"/>
                  <a:gd name="T68" fmla="*/ 10 w 126"/>
                  <a:gd name="T69" fmla="*/ 160 h 188"/>
                  <a:gd name="T70" fmla="*/ 4 w 126"/>
                  <a:gd name="T71" fmla="*/ 149 h 188"/>
                  <a:gd name="T72" fmla="*/ 1 w 126"/>
                  <a:gd name="T73" fmla="*/ 138 h 188"/>
                  <a:gd name="T74" fmla="*/ 0 w 126"/>
                  <a:gd name="T75" fmla="*/ 126 h 188"/>
                  <a:gd name="T76" fmla="*/ 1 w 126"/>
                  <a:gd name="T77" fmla="*/ 114 h 188"/>
                  <a:gd name="T78" fmla="*/ 6 w 126"/>
                  <a:gd name="T79" fmla="*/ 103 h 188"/>
                  <a:gd name="T80" fmla="*/ 11 w 126"/>
                  <a:gd name="T81" fmla="*/ 91 h 188"/>
                  <a:gd name="T82" fmla="*/ 21 w 126"/>
                  <a:gd name="T83" fmla="*/ 80 h 188"/>
                  <a:gd name="T84" fmla="*/ 25 w 126"/>
                  <a:gd name="T85" fmla="*/ 74 h 188"/>
                  <a:gd name="T86" fmla="*/ 32 w 126"/>
                  <a:gd name="T87" fmla="*/ 66 h 188"/>
                  <a:gd name="T88" fmla="*/ 39 w 126"/>
                  <a:gd name="T89" fmla="*/ 57 h 188"/>
                  <a:gd name="T90" fmla="*/ 44 w 126"/>
                  <a:gd name="T91" fmla="*/ 49 h 188"/>
                  <a:gd name="T92" fmla="*/ 48 w 126"/>
                  <a:gd name="T93" fmla="*/ 42 h 188"/>
                  <a:gd name="T94" fmla="*/ 53 w 126"/>
                  <a:gd name="T95" fmla="*/ 34 h 188"/>
                  <a:gd name="T96" fmla="*/ 56 w 126"/>
                  <a:gd name="T97" fmla="*/ 23 h 188"/>
                  <a:gd name="T98" fmla="*/ 60 w 126"/>
                  <a:gd name="T99" fmla="*/ 13 h 188"/>
                  <a:gd name="T100" fmla="*/ 62 w 126"/>
                  <a:gd name="T101" fmla="*/ 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26" h="188">
                    <a:moveTo>
                      <a:pt x="62" y="0"/>
                    </a:moveTo>
                    <a:lnTo>
                      <a:pt x="66" y="13"/>
                    </a:lnTo>
                    <a:lnTo>
                      <a:pt x="69" y="23"/>
                    </a:lnTo>
                    <a:lnTo>
                      <a:pt x="72" y="34"/>
                    </a:lnTo>
                    <a:lnTo>
                      <a:pt x="76" y="42"/>
                    </a:lnTo>
                    <a:lnTo>
                      <a:pt x="81" y="49"/>
                    </a:lnTo>
                    <a:lnTo>
                      <a:pt x="86" y="57"/>
                    </a:lnTo>
                    <a:lnTo>
                      <a:pt x="92" y="66"/>
                    </a:lnTo>
                    <a:lnTo>
                      <a:pt x="100" y="74"/>
                    </a:lnTo>
                    <a:lnTo>
                      <a:pt x="105" y="80"/>
                    </a:lnTo>
                    <a:lnTo>
                      <a:pt x="114" y="91"/>
                    </a:lnTo>
                    <a:lnTo>
                      <a:pt x="121" y="103"/>
                    </a:lnTo>
                    <a:lnTo>
                      <a:pt x="124" y="114"/>
                    </a:lnTo>
                    <a:lnTo>
                      <a:pt x="126" y="126"/>
                    </a:lnTo>
                    <a:lnTo>
                      <a:pt x="124" y="138"/>
                    </a:lnTo>
                    <a:lnTo>
                      <a:pt x="121" y="149"/>
                    </a:lnTo>
                    <a:lnTo>
                      <a:pt x="115" y="160"/>
                    </a:lnTo>
                    <a:lnTo>
                      <a:pt x="107" y="170"/>
                    </a:lnTo>
                    <a:lnTo>
                      <a:pt x="102" y="174"/>
                    </a:lnTo>
                    <a:lnTo>
                      <a:pt x="97" y="178"/>
                    </a:lnTo>
                    <a:lnTo>
                      <a:pt x="92" y="180"/>
                    </a:lnTo>
                    <a:lnTo>
                      <a:pt x="86" y="183"/>
                    </a:lnTo>
                    <a:lnTo>
                      <a:pt x="81" y="186"/>
                    </a:lnTo>
                    <a:lnTo>
                      <a:pt x="75" y="187"/>
                    </a:lnTo>
                    <a:lnTo>
                      <a:pt x="69" y="188"/>
                    </a:lnTo>
                    <a:lnTo>
                      <a:pt x="62" y="188"/>
                    </a:lnTo>
                    <a:lnTo>
                      <a:pt x="56" y="188"/>
                    </a:lnTo>
                    <a:lnTo>
                      <a:pt x="49" y="187"/>
                    </a:lnTo>
                    <a:lnTo>
                      <a:pt x="44" y="186"/>
                    </a:lnTo>
                    <a:lnTo>
                      <a:pt x="39" y="183"/>
                    </a:lnTo>
                    <a:lnTo>
                      <a:pt x="33" y="180"/>
                    </a:lnTo>
                    <a:lnTo>
                      <a:pt x="28" y="178"/>
                    </a:lnTo>
                    <a:lnTo>
                      <a:pt x="23" y="174"/>
                    </a:lnTo>
                    <a:lnTo>
                      <a:pt x="18" y="170"/>
                    </a:lnTo>
                    <a:lnTo>
                      <a:pt x="10" y="160"/>
                    </a:lnTo>
                    <a:lnTo>
                      <a:pt x="4" y="149"/>
                    </a:lnTo>
                    <a:lnTo>
                      <a:pt x="1" y="138"/>
                    </a:lnTo>
                    <a:lnTo>
                      <a:pt x="0" y="126"/>
                    </a:lnTo>
                    <a:lnTo>
                      <a:pt x="1" y="114"/>
                    </a:lnTo>
                    <a:lnTo>
                      <a:pt x="6" y="103"/>
                    </a:lnTo>
                    <a:lnTo>
                      <a:pt x="11" y="91"/>
                    </a:lnTo>
                    <a:lnTo>
                      <a:pt x="21" y="80"/>
                    </a:lnTo>
                    <a:lnTo>
                      <a:pt x="25" y="74"/>
                    </a:lnTo>
                    <a:lnTo>
                      <a:pt x="32" y="66"/>
                    </a:lnTo>
                    <a:lnTo>
                      <a:pt x="39" y="57"/>
                    </a:lnTo>
                    <a:lnTo>
                      <a:pt x="44" y="49"/>
                    </a:lnTo>
                    <a:lnTo>
                      <a:pt x="48" y="42"/>
                    </a:lnTo>
                    <a:lnTo>
                      <a:pt x="53" y="34"/>
                    </a:lnTo>
                    <a:lnTo>
                      <a:pt x="56" y="23"/>
                    </a:lnTo>
                    <a:lnTo>
                      <a:pt x="60" y="13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 sz="1350"/>
              </a:p>
            </p:txBody>
          </p:sp>
        </p:grpSp>
        <p:grpSp>
          <p:nvGrpSpPr>
            <p:cNvPr id="27" name="グループ化 26"/>
            <p:cNvGrpSpPr/>
            <p:nvPr/>
          </p:nvGrpSpPr>
          <p:grpSpPr>
            <a:xfrm>
              <a:off x="2396151" y="4270717"/>
              <a:ext cx="160338" cy="241300"/>
              <a:chOff x="3957638" y="2733676"/>
              <a:chExt cx="160338" cy="241300"/>
            </a:xfrm>
          </p:grpSpPr>
          <p:sp>
            <p:nvSpPr>
              <p:cNvPr id="28" name="Freeform 29"/>
              <p:cNvSpPr>
                <a:spLocks/>
              </p:cNvSpPr>
              <p:nvPr/>
            </p:nvSpPr>
            <p:spPr bwMode="auto">
              <a:xfrm>
                <a:off x="3957638" y="2733676"/>
                <a:ext cx="160338" cy="241300"/>
              </a:xfrm>
              <a:custGeom>
                <a:avLst/>
                <a:gdLst>
                  <a:gd name="T0" fmla="*/ 102 w 203"/>
                  <a:gd name="T1" fmla="*/ 0 h 303"/>
                  <a:gd name="T2" fmla="*/ 106 w 203"/>
                  <a:gd name="T3" fmla="*/ 20 h 303"/>
                  <a:gd name="T4" fmla="*/ 112 w 203"/>
                  <a:gd name="T5" fmla="*/ 37 h 303"/>
                  <a:gd name="T6" fmla="*/ 118 w 203"/>
                  <a:gd name="T7" fmla="*/ 53 h 303"/>
                  <a:gd name="T8" fmla="*/ 124 w 203"/>
                  <a:gd name="T9" fmla="*/ 66 h 303"/>
                  <a:gd name="T10" fmla="*/ 127 w 203"/>
                  <a:gd name="T11" fmla="*/ 73 h 303"/>
                  <a:gd name="T12" fmla="*/ 130 w 203"/>
                  <a:gd name="T13" fmla="*/ 78 h 303"/>
                  <a:gd name="T14" fmla="*/ 135 w 203"/>
                  <a:gd name="T15" fmla="*/ 85 h 303"/>
                  <a:gd name="T16" fmla="*/ 140 w 203"/>
                  <a:gd name="T17" fmla="*/ 92 h 303"/>
                  <a:gd name="T18" fmla="*/ 144 w 203"/>
                  <a:gd name="T19" fmla="*/ 99 h 303"/>
                  <a:gd name="T20" fmla="*/ 150 w 203"/>
                  <a:gd name="T21" fmla="*/ 106 h 303"/>
                  <a:gd name="T22" fmla="*/ 156 w 203"/>
                  <a:gd name="T23" fmla="*/ 113 h 303"/>
                  <a:gd name="T24" fmla="*/ 162 w 203"/>
                  <a:gd name="T25" fmla="*/ 120 h 303"/>
                  <a:gd name="T26" fmla="*/ 170 w 203"/>
                  <a:gd name="T27" fmla="*/ 128 h 303"/>
                  <a:gd name="T28" fmla="*/ 185 w 203"/>
                  <a:gd name="T29" fmla="*/ 146 h 303"/>
                  <a:gd name="T30" fmla="*/ 195 w 203"/>
                  <a:gd name="T31" fmla="*/ 165 h 303"/>
                  <a:gd name="T32" fmla="*/ 201 w 203"/>
                  <a:gd name="T33" fmla="*/ 184 h 303"/>
                  <a:gd name="T34" fmla="*/ 203 w 203"/>
                  <a:gd name="T35" fmla="*/ 203 h 303"/>
                  <a:gd name="T36" fmla="*/ 201 w 203"/>
                  <a:gd name="T37" fmla="*/ 222 h 303"/>
                  <a:gd name="T38" fmla="*/ 195 w 203"/>
                  <a:gd name="T39" fmla="*/ 241 h 303"/>
                  <a:gd name="T40" fmla="*/ 186 w 203"/>
                  <a:gd name="T41" fmla="*/ 258 h 303"/>
                  <a:gd name="T42" fmla="*/ 173 w 203"/>
                  <a:gd name="T43" fmla="*/ 273 h 303"/>
                  <a:gd name="T44" fmla="*/ 165 w 203"/>
                  <a:gd name="T45" fmla="*/ 280 h 303"/>
                  <a:gd name="T46" fmla="*/ 158 w 203"/>
                  <a:gd name="T47" fmla="*/ 286 h 303"/>
                  <a:gd name="T48" fmla="*/ 149 w 203"/>
                  <a:gd name="T49" fmla="*/ 292 h 303"/>
                  <a:gd name="T50" fmla="*/ 141 w 203"/>
                  <a:gd name="T51" fmla="*/ 295 h 303"/>
                  <a:gd name="T52" fmla="*/ 132 w 203"/>
                  <a:gd name="T53" fmla="*/ 299 h 303"/>
                  <a:gd name="T54" fmla="*/ 121 w 203"/>
                  <a:gd name="T55" fmla="*/ 301 h 303"/>
                  <a:gd name="T56" fmla="*/ 112 w 203"/>
                  <a:gd name="T57" fmla="*/ 303 h 303"/>
                  <a:gd name="T58" fmla="*/ 102 w 203"/>
                  <a:gd name="T59" fmla="*/ 303 h 303"/>
                  <a:gd name="T60" fmla="*/ 91 w 203"/>
                  <a:gd name="T61" fmla="*/ 303 h 303"/>
                  <a:gd name="T62" fmla="*/ 82 w 203"/>
                  <a:gd name="T63" fmla="*/ 301 h 303"/>
                  <a:gd name="T64" fmla="*/ 72 w 203"/>
                  <a:gd name="T65" fmla="*/ 299 h 303"/>
                  <a:gd name="T66" fmla="*/ 62 w 203"/>
                  <a:gd name="T67" fmla="*/ 295 h 303"/>
                  <a:gd name="T68" fmla="*/ 54 w 203"/>
                  <a:gd name="T69" fmla="*/ 292 h 303"/>
                  <a:gd name="T70" fmla="*/ 45 w 203"/>
                  <a:gd name="T71" fmla="*/ 286 h 303"/>
                  <a:gd name="T72" fmla="*/ 38 w 203"/>
                  <a:gd name="T73" fmla="*/ 280 h 303"/>
                  <a:gd name="T74" fmla="*/ 30 w 203"/>
                  <a:gd name="T75" fmla="*/ 273 h 303"/>
                  <a:gd name="T76" fmla="*/ 17 w 203"/>
                  <a:gd name="T77" fmla="*/ 258 h 303"/>
                  <a:gd name="T78" fmla="*/ 8 w 203"/>
                  <a:gd name="T79" fmla="*/ 241 h 303"/>
                  <a:gd name="T80" fmla="*/ 2 w 203"/>
                  <a:gd name="T81" fmla="*/ 222 h 303"/>
                  <a:gd name="T82" fmla="*/ 0 w 203"/>
                  <a:gd name="T83" fmla="*/ 203 h 303"/>
                  <a:gd name="T84" fmla="*/ 2 w 203"/>
                  <a:gd name="T85" fmla="*/ 184 h 303"/>
                  <a:gd name="T86" fmla="*/ 8 w 203"/>
                  <a:gd name="T87" fmla="*/ 165 h 303"/>
                  <a:gd name="T88" fmla="*/ 19 w 203"/>
                  <a:gd name="T89" fmla="*/ 146 h 303"/>
                  <a:gd name="T90" fmla="*/ 34 w 203"/>
                  <a:gd name="T91" fmla="*/ 128 h 303"/>
                  <a:gd name="T92" fmla="*/ 41 w 203"/>
                  <a:gd name="T93" fmla="*/ 120 h 303"/>
                  <a:gd name="T94" fmla="*/ 46 w 203"/>
                  <a:gd name="T95" fmla="*/ 113 h 303"/>
                  <a:gd name="T96" fmla="*/ 53 w 203"/>
                  <a:gd name="T97" fmla="*/ 106 h 303"/>
                  <a:gd name="T98" fmla="*/ 58 w 203"/>
                  <a:gd name="T99" fmla="*/ 99 h 303"/>
                  <a:gd name="T100" fmla="*/ 64 w 203"/>
                  <a:gd name="T101" fmla="*/ 92 h 303"/>
                  <a:gd name="T102" fmla="*/ 68 w 203"/>
                  <a:gd name="T103" fmla="*/ 85 h 303"/>
                  <a:gd name="T104" fmla="*/ 72 w 203"/>
                  <a:gd name="T105" fmla="*/ 78 h 303"/>
                  <a:gd name="T106" fmla="*/ 76 w 203"/>
                  <a:gd name="T107" fmla="*/ 73 h 303"/>
                  <a:gd name="T108" fmla="*/ 80 w 203"/>
                  <a:gd name="T109" fmla="*/ 66 h 303"/>
                  <a:gd name="T110" fmla="*/ 86 w 203"/>
                  <a:gd name="T111" fmla="*/ 53 h 303"/>
                  <a:gd name="T112" fmla="*/ 91 w 203"/>
                  <a:gd name="T113" fmla="*/ 37 h 303"/>
                  <a:gd name="T114" fmla="*/ 96 w 203"/>
                  <a:gd name="T115" fmla="*/ 20 h 303"/>
                  <a:gd name="T116" fmla="*/ 102 w 203"/>
                  <a:gd name="T117" fmla="*/ 0 h 3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03" h="303">
                    <a:moveTo>
                      <a:pt x="102" y="0"/>
                    </a:moveTo>
                    <a:lnTo>
                      <a:pt x="106" y="20"/>
                    </a:lnTo>
                    <a:lnTo>
                      <a:pt x="112" y="37"/>
                    </a:lnTo>
                    <a:lnTo>
                      <a:pt x="118" y="53"/>
                    </a:lnTo>
                    <a:lnTo>
                      <a:pt x="124" y="66"/>
                    </a:lnTo>
                    <a:lnTo>
                      <a:pt x="127" y="73"/>
                    </a:lnTo>
                    <a:lnTo>
                      <a:pt x="130" y="78"/>
                    </a:lnTo>
                    <a:lnTo>
                      <a:pt x="135" y="85"/>
                    </a:lnTo>
                    <a:lnTo>
                      <a:pt x="140" y="92"/>
                    </a:lnTo>
                    <a:lnTo>
                      <a:pt x="144" y="99"/>
                    </a:lnTo>
                    <a:lnTo>
                      <a:pt x="150" y="106"/>
                    </a:lnTo>
                    <a:lnTo>
                      <a:pt x="156" y="113"/>
                    </a:lnTo>
                    <a:lnTo>
                      <a:pt x="162" y="120"/>
                    </a:lnTo>
                    <a:lnTo>
                      <a:pt x="170" y="128"/>
                    </a:lnTo>
                    <a:lnTo>
                      <a:pt x="185" y="146"/>
                    </a:lnTo>
                    <a:lnTo>
                      <a:pt x="195" y="165"/>
                    </a:lnTo>
                    <a:lnTo>
                      <a:pt x="201" y="184"/>
                    </a:lnTo>
                    <a:lnTo>
                      <a:pt x="203" y="203"/>
                    </a:lnTo>
                    <a:lnTo>
                      <a:pt x="201" y="222"/>
                    </a:lnTo>
                    <a:lnTo>
                      <a:pt x="195" y="241"/>
                    </a:lnTo>
                    <a:lnTo>
                      <a:pt x="186" y="258"/>
                    </a:lnTo>
                    <a:lnTo>
                      <a:pt x="173" y="273"/>
                    </a:lnTo>
                    <a:lnTo>
                      <a:pt x="165" y="280"/>
                    </a:lnTo>
                    <a:lnTo>
                      <a:pt x="158" y="286"/>
                    </a:lnTo>
                    <a:lnTo>
                      <a:pt x="149" y="292"/>
                    </a:lnTo>
                    <a:lnTo>
                      <a:pt x="141" y="295"/>
                    </a:lnTo>
                    <a:lnTo>
                      <a:pt x="132" y="299"/>
                    </a:lnTo>
                    <a:lnTo>
                      <a:pt x="121" y="301"/>
                    </a:lnTo>
                    <a:lnTo>
                      <a:pt x="112" y="303"/>
                    </a:lnTo>
                    <a:lnTo>
                      <a:pt x="102" y="303"/>
                    </a:lnTo>
                    <a:lnTo>
                      <a:pt x="91" y="303"/>
                    </a:lnTo>
                    <a:lnTo>
                      <a:pt x="82" y="301"/>
                    </a:lnTo>
                    <a:lnTo>
                      <a:pt x="72" y="299"/>
                    </a:lnTo>
                    <a:lnTo>
                      <a:pt x="62" y="295"/>
                    </a:lnTo>
                    <a:lnTo>
                      <a:pt x="54" y="292"/>
                    </a:lnTo>
                    <a:lnTo>
                      <a:pt x="45" y="286"/>
                    </a:lnTo>
                    <a:lnTo>
                      <a:pt x="38" y="280"/>
                    </a:lnTo>
                    <a:lnTo>
                      <a:pt x="30" y="273"/>
                    </a:lnTo>
                    <a:lnTo>
                      <a:pt x="17" y="258"/>
                    </a:lnTo>
                    <a:lnTo>
                      <a:pt x="8" y="241"/>
                    </a:lnTo>
                    <a:lnTo>
                      <a:pt x="2" y="222"/>
                    </a:lnTo>
                    <a:lnTo>
                      <a:pt x="0" y="203"/>
                    </a:lnTo>
                    <a:lnTo>
                      <a:pt x="2" y="184"/>
                    </a:lnTo>
                    <a:lnTo>
                      <a:pt x="8" y="165"/>
                    </a:lnTo>
                    <a:lnTo>
                      <a:pt x="19" y="146"/>
                    </a:lnTo>
                    <a:lnTo>
                      <a:pt x="34" y="128"/>
                    </a:lnTo>
                    <a:lnTo>
                      <a:pt x="41" y="120"/>
                    </a:lnTo>
                    <a:lnTo>
                      <a:pt x="46" y="113"/>
                    </a:lnTo>
                    <a:lnTo>
                      <a:pt x="53" y="106"/>
                    </a:lnTo>
                    <a:lnTo>
                      <a:pt x="58" y="99"/>
                    </a:lnTo>
                    <a:lnTo>
                      <a:pt x="64" y="92"/>
                    </a:lnTo>
                    <a:lnTo>
                      <a:pt x="68" y="85"/>
                    </a:lnTo>
                    <a:lnTo>
                      <a:pt x="72" y="78"/>
                    </a:lnTo>
                    <a:lnTo>
                      <a:pt x="76" y="73"/>
                    </a:lnTo>
                    <a:lnTo>
                      <a:pt x="80" y="66"/>
                    </a:lnTo>
                    <a:lnTo>
                      <a:pt x="86" y="53"/>
                    </a:lnTo>
                    <a:lnTo>
                      <a:pt x="91" y="37"/>
                    </a:lnTo>
                    <a:lnTo>
                      <a:pt x="96" y="20"/>
                    </a:lnTo>
                    <a:lnTo>
                      <a:pt x="10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 sz="1350"/>
              </a:p>
            </p:txBody>
          </p:sp>
          <p:sp>
            <p:nvSpPr>
              <p:cNvPr id="29" name="Freeform 30"/>
              <p:cNvSpPr>
                <a:spLocks/>
              </p:cNvSpPr>
              <p:nvPr/>
            </p:nvSpPr>
            <p:spPr bwMode="auto">
              <a:xfrm>
                <a:off x="3979863" y="2776538"/>
                <a:ext cx="115888" cy="173038"/>
              </a:xfrm>
              <a:custGeom>
                <a:avLst/>
                <a:gdLst>
                  <a:gd name="T0" fmla="*/ 73 w 145"/>
                  <a:gd name="T1" fmla="*/ 0 h 218"/>
                  <a:gd name="T2" fmla="*/ 76 w 145"/>
                  <a:gd name="T3" fmla="*/ 15 h 218"/>
                  <a:gd name="T4" fmla="*/ 80 w 145"/>
                  <a:gd name="T5" fmla="*/ 28 h 218"/>
                  <a:gd name="T6" fmla="*/ 84 w 145"/>
                  <a:gd name="T7" fmla="*/ 39 h 218"/>
                  <a:gd name="T8" fmla="*/ 89 w 145"/>
                  <a:gd name="T9" fmla="*/ 48 h 218"/>
                  <a:gd name="T10" fmla="*/ 93 w 145"/>
                  <a:gd name="T11" fmla="*/ 58 h 218"/>
                  <a:gd name="T12" fmla="*/ 100 w 145"/>
                  <a:gd name="T13" fmla="*/ 67 h 218"/>
                  <a:gd name="T14" fmla="*/ 107 w 145"/>
                  <a:gd name="T15" fmla="*/ 76 h 218"/>
                  <a:gd name="T16" fmla="*/ 115 w 145"/>
                  <a:gd name="T17" fmla="*/ 86 h 218"/>
                  <a:gd name="T18" fmla="*/ 121 w 145"/>
                  <a:gd name="T19" fmla="*/ 92 h 218"/>
                  <a:gd name="T20" fmla="*/ 131 w 145"/>
                  <a:gd name="T21" fmla="*/ 106 h 218"/>
                  <a:gd name="T22" fmla="*/ 140 w 145"/>
                  <a:gd name="T23" fmla="*/ 119 h 218"/>
                  <a:gd name="T24" fmla="*/ 144 w 145"/>
                  <a:gd name="T25" fmla="*/ 133 h 218"/>
                  <a:gd name="T26" fmla="*/ 145 w 145"/>
                  <a:gd name="T27" fmla="*/ 146 h 218"/>
                  <a:gd name="T28" fmla="*/ 144 w 145"/>
                  <a:gd name="T29" fmla="*/ 160 h 218"/>
                  <a:gd name="T30" fmla="*/ 140 w 145"/>
                  <a:gd name="T31" fmla="*/ 173 h 218"/>
                  <a:gd name="T32" fmla="*/ 133 w 145"/>
                  <a:gd name="T33" fmla="*/ 186 h 218"/>
                  <a:gd name="T34" fmla="*/ 123 w 145"/>
                  <a:gd name="T35" fmla="*/ 196 h 218"/>
                  <a:gd name="T36" fmla="*/ 118 w 145"/>
                  <a:gd name="T37" fmla="*/ 202 h 218"/>
                  <a:gd name="T38" fmla="*/ 112 w 145"/>
                  <a:gd name="T39" fmla="*/ 205 h 218"/>
                  <a:gd name="T40" fmla="*/ 106 w 145"/>
                  <a:gd name="T41" fmla="*/ 210 h 218"/>
                  <a:gd name="T42" fmla="*/ 100 w 145"/>
                  <a:gd name="T43" fmla="*/ 212 h 218"/>
                  <a:gd name="T44" fmla="*/ 93 w 145"/>
                  <a:gd name="T45" fmla="*/ 214 h 218"/>
                  <a:gd name="T46" fmla="*/ 86 w 145"/>
                  <a:gd name="T47" fmla="*/ 217 h 218"/>
                  <a:gd name="T48" fmla="*/ 80 w 145"/>
                  <a:gd name="T49" fmla="*/ 218 h 218"/>
                  <a:gd name="T50" fmla="*/ 73 w 145"/>
                  <a:gd name="T51" fmla="*/ 218 h 218"/>
                  <a:gd name="T52" fmla="*/ 66 w 145"/>
                  <a:gd name="T53" fmla="*/ 218 h 218"/>
                  <a:gd name="T54" fmla="*/ 59 w 145"/>
                  <a:gd name="T55" fmla="*/ 217 h 218"/>
                  <a:gd name="T56" fmla="*/ 52 w 145"/>
                  <a:gd name="T57" fmla="*/ 214 h 218"/>
                  <a:gd name="T58" fmla="*/ 45 w 145"/>
                  <a:gd name="T59" fmla="*/ 212 h 218"/>
                  <a:gd name="T60" fmla="*/ 39 w 145"/>
                  <a:gd name="T61" fmla="*/ 210 h 218"/>
                  <a:gd name="T62" fmla="*/ 33 w 145"/>
                  <a:gd name="T63" fmla="*/ 205 h 218"/>
                  <a:gd name="T64" fmla="*/ 28 w 145"/>
                  <a:gd name="T65" fmla="*/ 202 h 218"/>
                  <a:gd name="T66" fmla="*/ 22 w 145"/>
                  <a:gd name="T67" fmla="*/ 196 h 218"/>
                  <a:gd name="T68" fmla="*/ 13 w 145"/>
                  <a:gd name="T69" fmla="*/ 186 h 218"/>
                  <a:gd name="T70" fmla="*/ 6 w 145"/>
                  <a:gd name="T71" fmla="*/ 173 h 218"/>
                  <a:gd name="T72" fmla="*/ 1 w 145"/>
                  <a:gd name="T73" fmla="*/ 160 h 218"/>
                  <a:gd name="T74" fmla="*/ 0 w 145"/>
                  <a:gd name="T75" fmla="*/ 146 h 218"/>
                  <a:gd name="T76" fmla="*/ 1 w 145"/>
                  <a:gd name="T77" fmla="*/ 133 h 218"/>
                  <a:gd name="T78" fmla="*/ 6 w 145"/>
                  <a:gd name="T79" fmla="*/ 119 h 218"/>
                  <a:gd name="T80" fmla="*/ 14 w 145"/>
                  <a:gd name="T81" fmla="*/ 106 h 218"/>
                  <a:gd name="T82" fmla="*/ 24 w 145"/>
                  <a:gd name="T83" fmla="*/ 92 h 218"/>
                  <a:gd name="T84" fmla="*/ 29 w 145"/>
                  <a:gd name="T85" fmla="*/ 86 h 218"/>
                  <a:gd name="T86" fmla="*/ 38 w 145"/>
                  <a:gd name="T87" fmla="*/ 76 h 218"/>
                  <a:gd name="T88" fmla="*/ 45 w 145"/>
                  <a:gd name="T89" fmla="*/ 67 h 218"/>
                  <a:gd name="T90" fmla="*/ 52 w 145"/>
                  <a:gd name="T91" fmla="*/ 58 h 218"/>
                  <a:gd name="T92" fmla="*/ 57 w 145"/>
                  <a:gd name="T93" fmla="*/ 48 h 218"/>
                  <a:gd name="T94" fmla="*/ 61 w 145"/>
                  <a:gd name="T95" fmla="*/ 39 h 218"/>
                  <a:gd name="T96" fmla="*/ 65 w 145"/>
                  <a:gd name="T97" fmla="*/ 28 h 218"/>
                  <a:gd name="T98" fmla="*/ 69 w 145"/>
                  <a:gd name="T99" fmla="*/ 15 h 218"/>
                  <a:gd name="T100" fmla="*/ 73 w 145"/>
                  <a:gd name="T101" fmla="*/ 0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45" h="218">
                    <a:moveTo>
                      <a:pt x="73" y="0"/>
                    </a:moveTo>
                    <a:lnTo>
                      <a:pt x="76" y="15"/>
                    </a:lnTo>
                    <a:lnTo>
                      <a:pt x="80" y="28"/>
                    </a:lnTo>
                    <a:lnTo>
                      <a:pt x="84" y="39"/>
                    </a:lnTo>
                    <a:lnTo>
                      <a:pt x="89" y="48"/>
                    </a:lnTo>
                    <a:lnTo>
                      <a:pt x="93" y="58"/>
                    </a:lnTo>
                    <a:lnTo>
                      <a:pt x="100" y="67"/>
                    </a:lnTo>
                    <a:lnTo>
                      <a:pt x="107" y="76"/>
                    </a:lnTo>
                    <a:lnTo>
                      <a:pt x="115" y="86"/>
                    </a:lnTo>
                    <a:lnTo>
                      <a:pt x="121" y="92"/>
                    </a:lnTo>
                    <a:lnTo>
                      <a:pt x="131" y="106"/>
                    </a:lnTo>
                    <a:lnTo>
                      <a:pt x="140" y="119"/>
                    </a:lnTo>
                    <a:lnTo>
                      <a:pt x="144" y="133"/>
                    </a:lnTo>
                    <a:lnTo>
                      <a:pt x="145" y="146"/>
                    </a:lnTo>
                    <a:lnTo>
                      <a:pt x="144" y="160"/>
                    </a:lnTo>
                    <a:lnTo>
                      <a:pt x="140" y="173"/>
                    </a:lnTo>
                    <a:lnTo>
                      <a:pt x="133" y="186"/>
                    </a:lnTo>
                    <a:lnTo>
                      <a:pt x="123" y="196"/>
                    </a:lnTo>
                    <a:lnTo>
                      <a:pt x="118" y="202"/>
                    </a:lnTo>
                    <a:lnTo>
                      <a:pt x="112" y="205"/>
                    </a:lnTo>
                    <a:lnTo>
                      <a:pt x="106" y="210"/>
                    </a:lnTo>
                    <a:lnTo>
                      <a:pt x="100" y="212"/>
                    </a:lnTo>
                    <a:lnTo>
                      <a:pt x="93" y="214"/>
                    </a:lnTo>
                    <a:lnTo>
                      <a:pt x="86" y="217"/>
                    </a:lnTo>
                    <a:lnTo>
                      <a:pt x="80" y="218"/>
                    </a:lnTo>
                    <a:lnTo>
                      <a:pt x="73" y="218"/>
                    </a:lnTo>
                    <a:lnTo>
                      <a:pt x="66" y="218"/>
                    </a:lnTo>
                    <a:lnTo>
                      <a:pt x="59" y="217"/>
                    </a:lnTo>
                    <a:lnTo>
                      <a:pt x="52" y="214"/>
                    </a:lnTo>
                    <a:lnTo>
                      <a:pt x="45" y="212"/>
                    </a:lnTo>
                    <a:lnTo>
                      <a:pt x="39" y="210"/>
                    </a:lnTo>
                    <a:lnTo>
                      <a:pt x="33" y="205"/>
                    </a:lnTo>
                    <a:lnTo>
                      <a:pt x="28" y="202"/>
                    </a:lnTo>
                    <a:lnTo>
                      <a:pt x="22" y="196"/>
                    </a:lnTo>
                    <a:lnTo>
                      <a:pt x="13" y="186"/>
                    </a:lnTo>
                    <a:lnTo>
                      <a:pt x="6" y="173"/>
                    </a:lnTo>
                    <a:lnTo>
                      <a:pt x="1" y="160"/>
                    </a:lnTo>
                    <a:lnTo>
                      <a:pt x="0" y="146"/>
                    </a:lnTo>
                    <a:lnTo>
                      <a:pt x="1" y="133"/>
                    </a:lnTo>
                    <a:lnTo>
                      <a:pt x="6" y="119"/>
                    </a:lnTo>
                    <a:lnTo>
                      <a:pt x="14" y="106"/>
                    </a:lnTo>
                    <a:lnTo>
                      <a:pt x="24" y="92"/>
                    </a:lnTo>
                    <a:lnTo>
                      <a:pt x="29" y="86"/>
                    </a:lnTo>
                    <a:lnTo>
                      <a:pt x="38" y="76"/>
                    </a:lnTo>
                    <a:lnTo>
                      <a:pt x="45" y="67"/>
                    </a:lnTo>
                    <a:lnTo>
                      <a:pt x="52" y="58"/>
                    </a:lnTo>
                    <a:lnTo>
                      <a:pt x="57" y="48"/>
                    </a:lnTo>
                    <a:lnTo>
                      <a:pt x="61" y="39"/>
                    </a:lnTo>
                    <a:lnTo>
                      <a:pt x="65" y="28"/>
                    </a:lnTo>
                    <a:lnTo>
                      <a:pt x="69" y="15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 sz="1350"/>
              </a:p>
            </p:txBody>
          </p:sp>
        </p:grpSp>
        <p:grpSp>
          <p:nvGrpSpPr>
            <p:cNvPr id="30" name="グループ化 29"/>
            <p:cNvGrpSpPr/>
            <p:nvPr/>
          </p:nvGrpSpPr>
          <p:grpSpPr>
            <a:xfrm>
              <a:off x="2918284" y="4072279"/>
              <a:ext cx="161925" cy="241300"/>
              <a:chOff x="5097463" y="2573338"/>
              <a:chExt cx="161925" cy="241300"/>
            </a:xfrm>
          </p:grpSpPr>
          <p:sp>
            <p:nvSpPr>
              <p:cNvPr id="31" name="Freeform 31"/>
              <p:cNvSpPr>
                <a:spLocks/>
              </p:cNvSpPr>
              <p:nvPr/>
            </p:nvSpPr>
            <p:spPr bwMode="auto">
              <a:xfrm>
                <a:off x="5097463" y="2573338"/>
                <a:ext cx="161925" cy="241300"/>
              </a:xfrm>
              <a:custGeom>
                <a:avLst/>
                <a:gdLst>
                  <a:gd name="T0" fmla="*/ 101 w 203"/>
                  <a:gd name="T1" fmla="*/ 0 h 303"/>
                  <a:gd name="T2" fmla="*/ 107 w 203"/>
                  <a:gd name="T3" fmla="*/ 20 h 303"/>
                  <a:gd name="T4" fmla="*/ 112 w 203"/>
                  <a:gd name="T5" fmla="*/ 37 h 303"/>
                  <a:gd name="T6" fmla="*/ 118 w 203"/>
                  <a:gd name="T7" fmla="*/ 53 h 303"/>
                  <a:gd name="T8" fmla="*/ 124 w 203"/>
                  <a:gd name="T9" fmla="*/ 66 h 303"/>
                  <a:gd name="T10" fmla="*/ 128 w 203"/>
                  <a:gd name="T11" fmla="*/ 73 h 303"/>
                  <a:gd name="T12" fmla="*/ 131 w 203"/>
                  <a:gd name="T13" fmla="*/ 78 h 303"/>
                  <a:gd name="T14" fmla="*/ 136 w 203"/>
                  <a:gd name="T15" fmla="*/ 85 h 303"/>
                  <a:gd name="T16" fmla="*/ 141 w 203"/>
                  <a:gd name="T17" fmla="*/ 92 h 303"/>
                  <a:gd name="T18" fmla="*/ 145 w 203"/>
                  <a:gd name="T19" fmla="*/ 99 h 303"/>
                  <a:gd name="T20" fmla="*/ 151 w 203"/>
                  <a:gd name="T21" fmla="*/ 106 h 303"/>
                  <a:gd name="T22" fmla="*/ 157 w 203"/>
                  <a:gd name="T23" fmla="*/ 113 h 303"/>
                  <a:gd name="T24" fmla="*/ 163 w 203"/>
                  <a:gd name="T25" fmla="*/ 120 h 303"/>
                  <a:gd name="T26" fmla="*/ 169 w 203"/>
                  <a:gd name="T27" fmla="*/ 128 h 303"/>
                  <a:gd name="T28" fmla="*/ 184 w 203"/>
                  <a:gd name="T29" fmla="*/ 146 h 303"/>
                  <a:gd name="T30" fmla="*/ 195 w 203"/>
                  <a:gd name="T31" fmla="*/ 165 h 303"/>
                  <a:gd name="T32" fmla="*/ 201 w 203"/>
                  <a:gd name="T33" fmla="*/ 184 h 303"/>
                  <a:gd name="T34" fmla="*/ 203 w 203"/>
                  <a:gd name="T35" fmla="*/ 203 h 303"/>
                  <a:gd name="T36" fmla="*/ 201 w 203"/>
                  <a:gd name="T37" fmla="*/ 223 h 303"/>
                  <a:gd name="T38" fmla="*/ 196 w 203"/>
                  <a:gd name="T39" fmla="*/ 241 h 303"/>
                  <a:gd name="T40" fmla="*/ 187 w 203"/>
                  <a:gd name="T41" fmla="*/ 258 h 303"/>
                  <a:gd name="T42" fmla="*/ 173 w 203"/>
                  <a:gd name="T43" fmla="*/ 273 h 303"/>
                  <a:gd name="T44" fmla="*/ 165 w 203"/>
                  <a:gd name="T45" fmla="*/ 280 h 303"/>
                  <a:gd name="T46" fmla="*/ 158 w 203"/>
                  <a:gd name="T47" fmla="*/ 286 h 303"/>
                  <a:gd name="T48" fmla="*/ 149 w 203"/>
                  <a:gd name="T49" fmla="*/ 292 h 303"/>
                  <a:gd name="T50" fmla="*/ 141 w 203"/>
                  <a:gd name="T51" fmla="*/ 295 h 303"/>
                  <a:gd name="T52" fmla="*/ 131 w 203"/>
                  <a:gd name="T53" fmla="*/ 299 h 303"/>
                  <a:gd name="T54" fmla="*/ 121 w 203"/>
                  <a:gd name="T55" fmla="*/ 301 h 303"/>
                  <a:gd name="T56" fmla="*/ 112 w 203"/>
                  <a:gd name="T57" fmla="*/ 303 h 303"/>
                  <a:gd name="T58" fmla="*/ 101 w 203"/>
                  <a:gd name="T59" fmla="*/ 303 h 303"/>
                  <a:gd name="T60" fmla="*/ 91 w 203"/>
                  <a:gd name="T61" fmla="*/ 303 h 303"/>
                  <a:gd name="T62" fmla="*/ 82 w 203"/>
                  <a:gd name="T63" fmla="*/ 301 h 303"/>
                  <a:gd name="T64" fmla="*/ 73 w 203"/>
                  <a:gd name="T65" fmla="*/ 299 h 303"/>
                  <a:gd name="T66" fmla="*/ 63 w 203"/>
                  <a:gd name="T67" fmla="*/ 295 h 303"/>
                  <a:gd name="T68" fmla="*/ 54 w 203"/>
                  <a:gd name="T69" fmla="*/ 292 h 303"/>
                  <a:gd name="T70" fmla="*/ 46 w 203"/>
                  <a:gd name="T71" fmla="*/ 286 h 303"/>
                  <a:gd name="T72" fmla="*/ 38 w 203"/>
                  <a:gd name="T73" fmla="*/ 280 h 303"/>
                  <a:gd name="T74" fmla="*/ 30 w 203"/>
                  <a:gd name="T75" fmla="*/ 273 h 303"/>
                  <a:gd name="T76" fmla="*/ 17 w 203"/>
                  <a:gd name="T77" fmla="*/ 258 h 303"/>
                  <a:gd name="T78" fmla="*/ 8 w 203"/>
                  <a:gd name="T79" fmla="*/ 241 h 303"/>
                  <a:gd name="T80" fmla="*/ 2 w 203"/>
                  <a:gd name="T81" fmla="*/ 223 h 303"/>
                  <a:gd name="T82" fmla="*/ 0 w 203"/>
                  <a:gd name="T83" fmla="*/ 203 h 303"/>
                  <a:gd name="T84" fmla="*/ 0 w 203"/>
                  <a:gd name="T85" fmla="*/ 194 h 303"/>
                  <a:gd name="T86" fmla="*/ 2 w 203"/>
                  <a:gd name="T87" fmla="*/ 184 h 303"/>
                  <a:gd name="T88" fmla="*/ 5 w 203"/>
                  <a:gd name="T89" fmla="*/ 175 h 303"/>
                  <a:gd name="T90" fmla="*/ 9 w 203"/>
                  <a:gd name="T91" fmla="*/ 165 h 303"/>
                  <a:gd name="T92" fmla="*/ 14 w 203"/>
                  <a:gd name="T93" fmla="*/ 156 h 303"/>
                  <a:gd name="T94" fmla="*/ 20 w 203"/>
                  <a:gd name="T95" fmla="*/ 146 h 303"/>
                  <a:gd name="T96" fmla="*/ 26 w 203"/>
                  <a:gd name="T97" fmla="*/ 137 h 303"/>
                  <a:gd name="T98" fmla="*/ 35 w 203"/>
                  <a:gd name="T99" fmla="*/ 128 h 303"/>
                  <a:gd name="T100" fmla="*/ 41 w 203"/>
                  <a:gd name="T101" fmla="*/ 120 h 303"/>
                  <a:gd name="T102" fmla="*/ 47 w 203"/>
                  <a:gd name="T103" fmla="*/ 113 h 303"/>
                  <a:gd name="T104" fmla="*/ 54 w 203"/>
                  <a:gd name="T105" fmla="*/ 106 h 303"/>
                  <a:gd name="T106" fmla="*/ 59 w 203"/>
                  <a:gd name="T107" fmla="*/ 99 h 303"/>
                  <a:gd name="T108" fmla="*/ 65 w 203"/>
                  <a:gd name="T109" fmla="*/ 92 h 303"/>
                  <a:gd name="T110" fmla="*/ 68 w 203"/>
                  <a:gd name="T111" fmla="*/ 85 h 303"/>
                  <a:gd name="T112" fmla="*/ 73 w 203"/>
                  <a:gd name="T113" fmla="*/ 78 h 303"/>
                  <a:gd name="T114" fmla="*/ 76 w 203"/>
                  <a:gd name="T115" fmla="*/ 73 h 303"/>
                  <a:gd name="T116" fmla="*/ 80 w 203"/>
                  <a:gd name="T117" fmla="*/ 66 h 303"/>
                  <a:gd name="T118" fmla="*/ 85 w 203"/>
                  <a:gd name="T119" fmla="*/ 53 h 303"/>
                  <a:gd name="T120" fmla="*/ 91 w 203"/>
                  <a:gd name="T121" fmla="*/ 37 h 303"/>
                  <a:gd name="T122" fmla="*/ 97 w 203"/>
                  <a:gd name="T123" fmla="*/ 20 h 303"/>
                  <a:gd name="T124" fmla="*/ 101 w 203"/>
                  <a:gd name="T125" fmla="*/ 0 h 3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03" h="303">
                    <a:moveTo>
                      <a:pt x="101" y="0"/>
                    </a:moveTo>
                    <a:lnTo>
                      <a:pt x="107" y="20"/>
                    </a:lnTo>
                    <a:lnTo>
                      <a:pt x="112" y="37"/>
                    </a:lnTo>
                    <a:lnTo>
                      <a:pt x="118" y="53"/>
                    </a:lnTo>
                    <a:lnTo>
                      <a:pt x="124" y="66"/>
                    </a:lnTo>
                    <a:lnTo>
                      <a:pt x="128" y="73"/>
                    </a:lnTo>
                    <a:lnTo>
                      <a:pt x="131" y="78"/>
                    </a:lnTo>
                    <a:lnTo>
                      <a:pt x="136" y="85"/>
                    </a:lnTo>
                    <a:lnTo>
                      <a:pt x="141" y="92"/>
                    </a:lnTo>
                    <a:lnTo>
                      <a:pt x="145" y="99"/>
                    </a:lnTo>
                    <a:lnTo>
                      <a:pt x="151" y="106"/>
                    </a:lnTo>
                    <a:lnTo>
                      <a:pt x="157" y="113"/>
                    </a:lnTo>
                    <a:lnTo>
                      <a:pt x="163" y="120"/>
                    </a:lnTo>
                    <a:lnTo>
                      <a:pt x="169" y="128"/>
                    </a:lnTo>
                    <a:lnTo>
                      <a:pt x="184" y="146"/>
                    </a:lnTo>
                    <a:lnTo>
                      <a:pt x="195" y="165"/>
                    </a:lnTo>
                    <a:lnTo>
                      <a:pt x="201" y="184"/>
                    </a:lnTo>
                    <a:lnTo>
                      <a:pt x="203" y="203"/>
                    </a:lnTo>
                    <a:lnTo>
                      <a:pt x="201" y="223"/>
                    </a:lnTo>
                    <a:lnTo>
                      <a:pt x="196" y="241"/>
                    </a:lnTo>
                    <a:lnTo>
                      <a:pt x="187" y="258"/>
                    </a:lnTo>
                    <a:lnTo>
                      <a:pt x="173" y="273"/>
                    </a:lnTo>
                    <a:lnTo>
                      <a:pt x="165" y="280"/>
                    </a:lnTo>
                    <a:lnTo>
                      <a:pt x="158" y="286"/>
                    </a:lnTo>
                    <a:lnTo>
                      <a:pt x="149" y="292"/>
                    </a:lnTo>
                    <a:lnTo>
                      <a:pt x="141" y="295"/>
                    </a:lnTo>
                    <a:lnTo>
                      <a:pt x="131" y="299"/>
                    </a:lnTo>
                    <a:lnTo>
                      <a:pt x="121" y="301"/>
                    </a:lnTo>
                    <a:lnTo>
                      <a:pt x="112" y="303"/>
                    </a:lnTo>
                    <a:lnTo>
                      <a:pt x="101" y="303"/>
                    </a:lnTo>
                    <a:lnTo>
                      <a:pt x="91" y="303"/>
                    </a:lnTo>
                    <a:lnTo>
                      <a:pt x="82" y="301"/>
                    </a:lnTo>
                    <a:lnTo>
                      <a:pt x="73" y="299"/>
                    </a:lnTo>
                    <a:lnTo>
                      <a:pt x="63" y="295"/>
                    </a:lnTo>
                    <a:lnTo>
                      <a:pt x="54" y="292"/>
                    </a:lnTo>
                    <a:lnTo>
                      <a:pt x="46" y="286"/>
                    </a:lnTo>
                    <a:lnTo>
                      <a:pt x="38" y="280"/>
                    </a:lnTo>
                    <a:lnTo>
                      <a:pt x="30" y="273"/>
                    </a:lnTo>
                    <a:lnTo>
                      <a:pt x="17" y="258"/>
                    </a:lnTo>
                    <a:lnTo>
                      <a:pt x="8" y="241"/>
                    </a:lnTo>
                    <a:lnTo>
                      <a:pt x="2" y="223"/>
                    </a:lnTo>
                    <a:lnTo>
                      <a:pt x="0" y="203"/>
                    </a:lnTo>
                    <a:lnTo>
                      <a:pt x="0" y="194"/>
                    </a:lnTo>
                    <a:lnTo>
                      <a:pt x="2" y="184"/>
                    </a:lnTo>
                    <a:lnTo>
                      <a:pt x="5" y="175"/>
                    </a:lnTo>
                    <a:lnTo>
                      <a:pt x="9" y="165"/>
                    </a:lnTo>
                    <a:lnTo>
                      <a:pt x="14" y="156"/>
                    </a:lnTo>
                    <a:lnTo>
                      <a:pt x="20" y="146"/>
                    </a:lnTo>
                    <a:lnTo>
                      <a:pt x="26" y="137"/>
                    </a:lnTo>
                    <a:lnTo>
                      <a:pt x="35" y="128"/>
                    </a:lnTo>
                    <a:lnTo>
                      <a:pt x="41" y="120"/>
                    </a:lnTo>
                    <a:lnTo>
                      <a:pt x="47" y="113"/>
                    </a:lnTo>
                    <a:lnTo>
                      <a:pt x="54" y="106"/>
                    </a:lnTo>
                    <a:lnTo>
                      <a:pt x="59" y="99"/>
                    </a:lnTo>
                    <a:lnTo>
                      <a:pt x="65" y="92"/>
                    </a:lnTo>
                    <a:lnTo>
                      <a:pt x="68" y="85"/>
                    </a:lnTo>
                    <a:lnTo>
                      <a:pt x="73" y="78"/>
                    </a:lnTo>
                    <a:lnTo>
                      <a:pt x="76" y="73"/>
                    </a:lnTo>
                    <a:lnTo>
                      <a:pt x="80" y="66"/>
                    </a:lnTo>
                    <a:lnTo>
                      <a:pt x="85" y="53"/>
                    </a:lnTo>
                    <a:lnTo>
                      <a:pt x="91" y="37"/>
                    </a:lnTo>
                    <a:lnTo>
                      <a:pt x="97" y="20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 sz="1350"/>
              </a:p>
            </p:txBody>
          </p:sp>
          <p:sp>
            <p:nvSpPr>
              <p:cNvPr id="32" name="Freeform 32"/>
              <p:cNvSpPr>
                <a:spLocks/>
              </p:cNvSpPr>
              <p:nvPr/>
            </p:nvSpPr>
            <p:spPr bwMode="auto">
              <a:xfrm>
                <a:off x="5121275" y="2616201"/>
                <a:ext cx="115888" cy="171450"/>
              </a:xfrm>
              <a:custGeom>
                <a:avLst/>
                <a:gdLst>
                  <a:gd name="T0" fmla="*/ 71 w 144"/>
                  <a:gd name="T1" fmla="*/ 0 h 218"/>
                  <a:gd name="T2" fmla="*/ 75 w 144"/>
                  <a:gd name="T3" fmla="*/ 15 h 218"/>
                  <a:gd name="T4" fmla="*/ 80 w 144"/>
                  <a:gd name="T5" fmla="*/ 28 h 218"/>
                  <a:gd name="T6" fmla="*/ 83 w 144"/>
                  <a:gd name="T7" fmla="*/ 39 h 218"/>
                  <a:gd name="T8" fmla="*/ 88 w 144"/>
                  <a:gd name="T9" fmla="*/ 48 h 218"/>
                  <a:gd name="T10" fmla="*/ 92 w 144"/>
                  <a:gd name="T11" fmla="*/ 58 h 218"/>
                  <a:gd name="T12" fmla="*/ 99 w 144"/>
                  <a:gd name="T13" fmla="*/ 67 h 218"/>
                  <a:gd name="T14" fmla="*/ 106 w 144"/>
                  <a:gd name="T15" fmla="*/ 76 h 218"/>
                  <a:gd name="T16" fmla="*/ 115 w 144"/>
                  <a:gd name="T17" fmla="*/ 87 h 218"/>
                  <a:gd name="T18" fmla="*/ 120 w 144"/>
                  <a:gd name="T19" fmla="*/ 92 h 218"/>
                  <a:gd name="T20" fmla="*/ 130 w 144"/>
                  <a:gd name="T21" fmla="*/ 106 h 218"/>
                  <a:gd name="T22" fmla="*/ 138 w 144"/>
                  <a:gd name="T23" fmla="*/ 119 h 218"/>
                  <a:gd name="T24" fmla="*/ 143 w 144"/>
                  <a:gd name="T25" fmla="*/ 133 h 218"/>
                  <a:gd name="T26" fmla="*/ 144 w 144"/>
                  <a:gd name="T27" fmla="*/ 145 h 218"/>
                  <a:gd name="T28" fmla="*/ 143 w 144"/>
                  <a:gd name="T29" fmla="*/ 160 h 218"/>
                  <a:gd name="T30" fmla="*/ 139 w 144"/>
                  <a:gd name="T31" fmla="*/ 173 h 218"/>
                  <a:gd name="T32" fmla="*/ 133 w 144"/>
                  <a:gd name="T33" fmla="*/ 186 h 218"/>
                  <a:gd name="T34" fmla="*/ 123 w 144"/>
                  <a:gd name="T35" fmla="*/ 196 h 218"/>
                  <a:gd name="T36" fmla="*/ 118 w 144"/>
                  <a:gd name="T37" fmla="*/ 202 h 218"/>
                  <a:gd name="T38" fmla="*/ 112 w 144"/>
                  <a:gd name="T39" fmla="*/ 205 h 218"/>
                  <a:gd name="T40" fmla="*/ 106 w 144"/>
                  <a:gd name="T41" fmla="*/ 210 h 218"/>
                  <a:gd name="T42" fmla="*/ 99 w 144"/>
                  <a:gd name="T43" fmla="*/ 212 h 218"/>
                  <a:gd name="T44" fmla="*/ 92 w 144"/>
                  <a:gd name="T45" fmla="*/ 214 h 218"/>
                  <a:gd name="T46" fmla="*/ 85 w 144"/>
                  <a:gd name="T47" fmla="*/ 217 h 218"/>
                  <a:gd name="T48" fmla="*/ 78 w 144"/>
                  <a:gd name="T49" fmla="*/ 218 h 218"/>
                  <a:gd name="T50" fmla="*/ 71 w 144"/>
                  <a:gd name="T51" fmla="*/ 218 h 218"/>
                  <a:gd name="T52" fmla="*/ 65 w 144"/>
                  <a:gd name="T53" fmla="*/ 218 h 218"/>
                  <a:gd name="T54" fmla="*/ 58 w 144"/>
                  <a:gd name="T55" fmla="*/ 217 h 218"/>
                  <a:gd name="T56" fmla="*/ 51 w 144"/>
                  <a:gd name="T57" fmla="*/ 214 h 218"/>
                  <a:gd name="T58" fmla="*/ 44 w 144"/>
                  <a:gd name="T59" fmla="*/ 212 h 218"/>
                  <a:gd name="T60" fmla="*/ 38 w 144"/>
                  <a:gd name="T61" fmla="*/ 210 h 218"/>
                  <a:gd name="T62" fmla="*/ 32 w 144"/>
                  <a:gd name="T63" fmla="*/ 205 h 218"/>
                  <a:gd name="T64" fmla="*/ 26 w 144"/>
                  <a:gd name="T65" fmla="*/ 202 h 218"/>
                  <a:gd name="T66" fmla="*/ 21 w 144"/>
                  <a:gd name="T67" fmla="*/ 196 h 218"/>
                  <a:gd name="T68" fmla="*/ 11 w 144"/>
                  <a:gd name="T69" fmla="*/ 186 h 218"/>
                  <a:gd name="T70" fmla="*/ 6 w 144"/>
                  <a:gd name="T71" fmla="*/ 173 h 218"/>
                  <a:gd name="T72" fmla="*/ 1 w 144"/>
                  <a:gd name="T73" fmla="*/ 160 h 218"/>
                  <a:gd name="T74" fmla="*/ 0 w 144"/>
                  <a:gd name="T75" fmla="*/ 145 h 218"/>
                  <a:gd name="T76" fmla="*/ 1 w 144"/>
                  <a:gd name="T77" fmla="*/ 133 h 218"/>
                  <a:gd name="T78" fmla="*/ 6 w 144"/>
                  <a:gd name="T79" fmla="*/ 119 h 218"/>
                  <a:gd name="T80" fmla="*/ 13 w 144"/>
                  <a:gd name="T81" fmla="*/ 106 h 218"/>
                  <a:gd name="T82" fmla="*/ 23 w 144"/>
                  <a:gd name="T83" fmla="*/ 92 h 218"/>
                  <a:gd name="T84" fmla="*/ 29 w 144"/>
                  <a:gd name="T85" fmla="*/ 87 h 218"/>
                  <a:gd name="T86" fmla="*/ 37 w 144"/>
                  <a:gd name="T87" fmla="*/ 76 h 218"/>
                  <a:gd name="T88" fmla="*/ 45 w 144"/>
                  <a:gd name="T89" fmla="*/ 67 h 218"/>
                  <a:gd name="T90" fmla="*/ 51 w 144"/>
                  <a:gd name="T91" fmla="*/ 58 h 218"/>
                  <a:gd name="T92" fmla="*/ 56 w 144"/>
                  <a:gd name="T93" fmla="*/ 48 h 218"/>
                  <a:gd name="T94" fmla="*/ 61 w 144"/>
                  <a:gd name="T95" fmla="*/ 39 h 218"/>
                  <a:gd name="T96" fmla="*/ 65 w 144"/>
                  <a:gd name="T97" fmla="*/ 28 h 218"/>
                  <a:gd name="T98" fmla="*/ 68 w 144"/>
                  <a:gd name="T99" fmla="*/ 15 h 218"/>
                  <a:gd name="T100" fmla="*/ 71 w 144"/>
                  <a:gd name="T101" fmla="*/ 0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44" h="218">
                    <a:moveTo>
                      <a:pt x="71" y="0"/>
                    </a:moveTo>
                    <a:lnTo>
                      <a:pt x="75" y="15"/>
                    </a:lnTo>
                    <a:lnTo>
                      <a:pt x="80" y="28"/>
                    </a:lnTo>
                    <a:lnTo>
                      <a:pt x="83" y="39"/>
                    </a:lnTo>
                    <a:lnTo>
                      <a:pt x="88" y="48"/>
                    </a:lnTo>
                    <a:lnTo>
                      <a:pt x="92" y="58"/>
                    </a:lnTo>
                    <a:lnTo>
                      <a:pt x="99" y="67"/>
                    </a:lnTo>
                    <a:lnTo>
                      <a:pt x="106" y="76"/>
                    </a:lnTo>
                    <a:lnTo>
                      <a:pt x="115" y="87"/>
                    </a:lnTo>
                    <a:lnTo>
                      <a:pt x="120" y="92"/>
                    </a:lnTo>
                    <a:lnTo>
                      <a:pt x="130" y="106"/>
                    </a:lnTo>
                    <a:lnTo>
                      <a:pt x="138" y="119"/>
                    </a:lnTo>
                    <a:lnTo>
                      <a:pt x="143" y="133"/>
                    </a:lnTo>
                    <a:lnTo>
                      <a:pt x="144" y="145"/>
                    </a:lnTo>
                    <a:lnTo>
                      <a:pt x="143" y="160"/>
                    </a:lnTo>
                    <a:lnTo>
                      <a:pt x="139" y="173"/>
                    </a:lnTo>
                    <a:lnTo>
                      <a:pt x="133" y="186"/>
                    </a:lnTo>
                    <a:lnTo>
                      <a:pt x="123" y="196"/>
                    </a:lnTo>
                    <a:lnTo>
                      <a:pt x="118" y="202"/>
                    </a:lnTo>
                    <a:lnTo>
                      <a:pt x="112" y="205"/>
                    </a:lnTo>
                    <a:lnTo>
                      <a:pt x="106" y="210"/>
                    </a:lnTo>
                    <a:lnTo>
                      <a:pt x="99" y="212"/>
                    </a:lnTo>
                    <a:lnTo>
                      <a:pt x="92" y="214"/>
                    </a:lnTo>
                    <a:lnTo>
                      <a:pt x="85" y="217"/>
                    </a:lnTo>
                    <a:lnTo>
                      <a:pt x="78" y="218"/>
                    </a:lnTo>
                    <a:lnTo>
                      <a:pt x="71" y="218"/>
                    </a:lnTo>
                    <a:lnTo>
                      <a:pt x="65" y="218"/>
                    </a:lnTo>
                    <a:lnTo>
                      <a:pt x="58" y="217"/>
                    </a:lnTo>
                    <a:lnTo>
                      <a:pt x="51" y="214"/>
                    </a:lnTo>
                    <a:lnTo>
                      <a:pt x="44" y="212"/>
                    </a:lnTo>
                    <a:lnTo>
                      <a:pt x="38" y="210"/>
                    </a:lnTo>
                    <a:lnTo>
                      <a:pt x="32" y="205"/>
                    </a:lnTo>
                    <a:lnTo>
                      <a:pt x="26" y="202"/>
                    </a:lnTo>
                    <a:lnTo>
                      <a:pt x="21" y="196"/>
                    </a:lnTo>
                    <a:lnTo>
                      <a:pt x="11" y="186"/>
                    </a:lnTo>
                    <a:lnTo>
                      <a:pt x="6" y="173"/>
                    </a:lnTo>
                    <a:lnTo>
                      <a:pt x="1" y="160"/>
                    </a:lnTo>
                    <a:lnTo>
                      <a:pt x="0" y="145"/>
                    </a:lnTo>
                    <a:lnTo>
                      <a:pt x="1" y="133"/>
                    </a:lnTo>
                    <a:lnTo>
                      <a:pt x="6" y="119"/>
                    </a:lnTo>
                    <a:lnTo>
                      <a:pt x="13" y="106"/>
                    </a:lnTo>
                    <a:lnTo>
                      <a:pt x="23" y="92"/>
                    </a:lnTo>
                    <a:lnTo>
                      <a:pt x="29" y="87"/>
                    </a:lnTo>
                    <a:lnTo>
                      <a:pt x="37" y="76"/>
                    </a:lnTo>
                    <a:lnTo>
                      <a:pt x="45" y="67"/>
                    </a:lnTo>
                    <a:lnTo>
                      <a:pt x="51" y="58"/>
                    </a:lnTo>
                    <a:lnTo>
                      <a:pt x="56" y="48"/>
                    </a:lnTo>
                    <a:lnTo>
                      <a:pt x="61" y="39"/>
                    </a:lnTo>
                    <a:lnTo>
                      <a:pt x="65" y="28"/>
                    </a:lnTo>
                    <a:lnTo>
                      <a:pt x="68" y="15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 sz="1350"/>
              </a:p>
            </p:txBody>
          </p:sp>
        </p:grpSp>
        <p:grpSp>
          <p:nvGrpSpPr>
            <p:cNvPr id="33" name="グループ化 32"/>
            <p:cNvGrpSpPr/>
            <p:nvPr/>
          </p:nvGrpSpPr>
          <p:grpSpPr>
            <a:xfrm>
              <a:off x="2738432" y="3503185"/>
              <a:ext cx="138113" cy="207963"/>
              <a:chOff x="3827463" y="2608263"/>
              <a:chExt cx="138113" cy="207963"/>
            </a:xfrm>
          </p:grpSpPr>
          <p:sp>
            <p:nvSpPr>
              <p:cNvPr id="34" name="Freeform 27"/>
              <p:cNvSpPr>
                <a:spLocks/>
              </p:cNvSpPr>
              <p:nvPr/>
            </p:nvSpPr>
            <p:spPr bwMode="auto">
              <a:xfrm>
                <a:off x="3827463" y="2608263"/>
                <a:ext cx="138113" cy="207963"/>
              </a:xfrm>
              <a:custGeom>
                <a:avLst/>
                <a:gdLst>
                  <a:gd name="T0" fmla="*/ 88 w 176"/>
                  <a:gd name="T1" fmla="*/ 0 h 263"/>
                  <a:gd name="T2" fmla="*/ 93 w 176"/>
                  <a:gd name="T3" fmla="*/ 17 h 263"/>
                  <a:gd name="T4" fmla="*/ 97 w 176"/>
                  <a:gd name="T5" fmla="*/ 32 h 263"/>
                  <a:gd name="T6" fmla="*/ 103 w 176"/>
                  <a:gd name="T7" fmla="*/ 46 h 263"/>
                  <a:gd name="T8" fmla="*/ 108 w 176"/>
                  <a:gd name="T9" fmla="*/ 57 h 263"/>
                  <a:gd name="T10" fmla="*/ 113 w 176"/>
                  <a:gd name="T11" fmla="*/ 69 h 263"/>
                  <a:gd name="T12" fmla="*/ 122 w 176"/>
                  <a:gd name="T13" fmla="*/ 81 h 263"/>
                  <a:gd name="T14" fmla="*/ 131 w 176"/>
                  <a:gd name="T15" fmla="*/ 92 h 263"/>
                  <a:gd name="T16" fmla="*/ 141 w 176"/>
                  <a:gd name="T17" fmla="*/ 105 h 263"/>
                  <a:gd name="T18" fmla="*/ 147 w 176"/>
                  <a:gd name="T19" fmla="*/ 112 h 263"/>
                  <a:gd name="T20" fmla="*/ 160 w 176"/>
                  <a:gd name="T21" fmla="*/ 128 h 263"/>
                  <a:gd name="T22" fmla="*/ 169 w 176"/>
                  <a:gd name="T23" fmla="*/ 144 h 263"/>
                  <a:gd name="T24" fmla="*/ 173 w 176"/>
                  <a:gd name="T25" fmla="*/ 160 h 263"/>
                  <a:gd name="T26" fmla="*/ 176 w 176"/>
                  <a:gd name="T27" fmla="*/ 176 h 263"/>
                  <a:gd name="T28" fmla="*/ 175 w 176"/>
                  <a:gd name="T29" fmla="*/ 194 h 263"/>
                  <a:gd name="T30" fmla="*/ 170 w 176"/>
                  <a:gd name="T31" fmla="*/ 208 h 263"/>
                  <a:gd name="T32" fmla="*/ 162 w 176"/>
                  <a:gd name="T33" fmla="*/ 223 h 263"/>
                  <a:gd name="T34" fmla="*/ 150 w 176"/>
                  <a:gd name="T35" fmla="*/ 237 h 263"/>
                  <a:gd name="T36" fmla="*/ 143 w 176"/>
                  <a:gd name="T37" fmla="*/ 243 h 263"/>
                  <a:gd name="T38" fmla="*/ 137 w 176"/>
                  <a:gd name="T39" fmla="*/ 249 h 263"/>
                  <a:gd name="T40" fmla="*/ 130 w 176"/>
                  <a:gd name="T41" fmla="*/ 253 h 263"/>
                  <a:gd name="T42" fmla="*/ 122 w 176"/>
                  <a:gd name="T43" fmla="*/ 257 h 263"/>
                  <a:gd name="T44" fmla="*/ 113 w 176"/>
                  <a:gd name="T45" fmla="*/ 259 h 263"/>
                  <a:gd name="T46" fmla="*/ 105 w 176"/>
                  <a:gd name="T47" fmla="*/ 262 h 263"/>
                  <a:gd name="T48" fmla="*/ 97 w 176"/>
                  <a:gd name="T49" fmla="*/ 263 h 263"/>
                  <a:gd name="T50" fmla="*/ 88 w 176"/>
                  <a:gd name="T51" fmla="*/ 263 h 263"/>
                  <a:gd name="T52" fmla="*/ 79 w 176"/>
                  <a:gd name="T53" fmla="*/ 263 h 263"/>
                  <a:gd name="T54" fmla="*/ 71 w 176"/>
                  <a:gd name="T55" fmla="*/ 262 h 263"/>
                  <a:gd name="T56" fmla="*/ 63 w 176"/>
                  <a:gd name="T57" fmla="*/ 259 h 263"/>
                  <a:gd name="T58" fmla="*/ 55 w 176"/>
                  <a:gd name="T59" fmla="*/ 257 h 263"/>
                  <a:gd name="T60" fmla="*/ 48 w 176"/>
                  <a:gd name="T61" fmla="*/ 253 h 263"/>
                  <a:gd name="T62" fmla="*/ 41 w 176"/>
                  <a:gd name="T63" fmla="*/ 249 h 263"/>
                  <a:gd name="T64" fmla="*/ 34 w 176"/>
                  <a:gd name="T65" fmla="*/ 243 h 263"/>
                  <a:gd name="T66" fmla="*/ 27 w 176"/>
                  <a:gd name="T67" fmla="*/ 237 h 263"/>
                  <a:gd name="T68" fmla="*/ 15 w 176"/>
                  <a:gd name="T69" fmla="*/ 223 h 263"/>
                  <a:gd name="T70" fmla="*/ 7 w 176"/>
                  <a:gd name="T71" fmla="*/ 208 h 263"/>
                  <a:gd name="T72" fmla="*/ 2 w 176"/>
                  <a:gd name="T73" fmla="*/ 194 h 263"/>
                  <a:gd name="T74" fmla="*/ 0 w 176"/>
                  <a:gd name="T75" fmla="*/ 176 h 263"/>
                  <a:gd name="T76" fmla="*/ 3 w 176"/>
                  <a:gd name="T77" fmla="*/ 160 h 263"/>
                  <a:gd name="T78" fmla="*/ 9 w 176"/>
                  <a:gd name="T79" fmla="*/ 144 h 263"/>
                  <a:gd name="T80" fmla="*/ 17 w 176"/>
                  <a:gd name="T81" fmla="*/ 128 h 263"/>
                  <a:gd name="T82" fmla="*/ 29 w 176"/>
                  <a:gd name="T83" fmla="*/ 112 h 263"/>
                  <a:gd name="T84" fmla="*/ 36 w 176"/>
                  <a:gd name="T85" fmla="*/ 105 h 263"/>
                  <a:gd name="T86" fmla="*/ 47 w 176"/>
                  <a:gd name="T87" fmla="*/ 92 h 263"/>
                  <a:gd name="T88" fmla="*/ 56 w 176"/>
                  <a:gd name="T89" fmla="*/ 81 h 263"/>
                  <a:gd name="T90" fmla="*/ 63 w 176"/>
                  <a:gd name="T91" fmla="*/ 69 h 263"/>
                  <a:gd name="T92" fmla="*/ 68 w 176"/>
                  <a:gd name="T93" fmla="*/ 57 h 263"/>
                  <a:gd name="T94" fmla="*/ 74 w 176"/>
                  <a:gd name="T95" fmla="*/ 46 h 263"/>
                  <a:gd name="T96" fmla="*/ 79 w 176"/>
                  <a:gd name="T97" fmla="*/ 32 h 263"/>
                  <a:gd name="T98" fmla="*/ 83 w 176"/>
                  <a:gd name="T99" fmla="*/ 17 h 263"/>
                  <a:gd name="T100" fmla="*/ 88 w 176"/>
                  <a:gd name="T101" fmla="*/ 0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6" h="263">
                    <a:moveTo>
                      <a:pt x="88" y="0"/>
                    </a:moveTo>
                    <a:lnTo>
                      <a:pt x="93" y="17"/>
                    </a:lnTo>
                    <a:lnTo>
                      <a:pt x="97" y="32"/>
                    </a:lnTo>
                    <a:lnTo>
                      <a:pt x="103" y="46"/>
                    </a:lnTo>
                    <a:lnTo>
                      <a:pt x="108" y="57"/>
                    </a:lnTo>
                    <a:lnTo>
                      <a:pt x="113" y="69"/>
                    </a:lnTo>
                    <a:lnTo>
                      <a:pt x="122" y="81"/>
                    </a:lnTo>
                    <a:lnTo>
                      <a:pt x="131" y="92"/>
                    </a:lnTo>
                    <a:lnTo>
                      <a:pt x="141" y="105"/>
                    </a:lnTo>
                    <a:lnTo>
                      <a:pt x="147" y="112"/>
                    </a:lnTo>
                    <a:lnTo>
                      <a:pt x="160" y="128"/>
                    </a:lnTo>
                    <a:lnTo>
                      <a:pt x="169" y="144"/>
                    </a:lnTo>
                    <a:lnTo>
                      <a:pt x="173" y="160"/>
                    </a:lnTo>
                    <a:lnTo>
                      <a:pt x="176" y="176"/>
                    </a:lnTo>
                    <a:lnTo>
                      <a:pt x="175" y="194"/>
                    </a:lnTo>
                    <a:lnTo>
                      <a:pt x="170" y="208"/>
                    </a:lnTo>
                    <a:lnTo>
                      <a:pt x="162" y="223"/>
                    </a:lnTo>
                    <a:lnTo>
                      <a:pt x="150" y="237"/>
                    </a:lnTo>
                    <a:lnTo>
                      <a:pt x="143" y="243"/>
                    </a:lnTo>
                    <a:lnTo>
                      <a:pt x="137" y="249"/>
                    </a:lnTo>
                    <a:lnTo>
                      <a:pt x="130" y="253"/>
                    </a:lnTo>
                    <a:lnTo>
                      <a:pt x="122" y="257"/>
                    </a:lnTo>
                    <a:lnTo>
                      <a:pt x="113" y="259"/>
                    </a:lnTo>
                    <a:lnTo>
                      <a:pt x="105" y="262"/>
                    </a:lnTo>
                    <a:lnTo>
                      <a:pt x="97" y="263"/>
                    </a:lnTo>
                    <a:lnTo>
                      <a:pt x="88" y="263"/>
                    </a:lnTo>
                    <a:lnTo>
                      <a:pt x="79" y="263"/>
                    </a:lnTo>
                    <a:lnTo>
                      <a:pt x="71" y="262"/>
                    </a:lnTo>
                    <a:lnTo>
                      <a:pt x="63" y="259"/>
                    </a:lnTo>
                    <a:lnTo>
                      <a:pt x="55" y="257"/>
                    </a:lnTo>
                    <a:lnTo>
                      <a:pt x="48" y="253"/>
                    </a:lnTo>
                    <a:lnTo>
                      <a:pt x="41" y="249"/>
                    </a:lnTo>
                    <a:lnTo>
                      <a:pt x="34" y="243"/>
                    </a:lnTo>
                    <a:lnTo>
                      <a:pt x="27" y="237"/>
                    </a:lnTo>
                    <a:lnTo>
                      <a:pt x="15" y="223"/>
                    </a:lnTo>
                    <a:lnTo>
                      <a:pt x="7" y="208"/>
                    </a:lnTo>
                    <a:lnTo>
                      <a:pt x="2" y="194"/>
                    </a:lnTo>
                    <a:lnTo>
                      <a:pt x="0" y="176"/>
                    </a:lnTo>
                    <a:lnTo>
                      <a:pt x="3" y="160"/>
                    </a:lnTo>
                    <a:lnTo>
                      <a:pt x="9" y="144"/>
                    </a:lnTo>
                    <a:lnTo>
                      <a:pt x="17" y="128"/>
                    </a:lnTo>
                    <a:lnTo>
                      <a:pt x="29" y="112"/>
                    </a:lnTo>
                    <a:lnTo>
                      <a:pt x="36" y="105"/>
                    </a:lnTo>
                    <a:lnTo>
                      <a:pt x="47" y="92"/>
                    </a:lnTo>
                    <a:lnTo>
                      <a:pt x="56" y="81"/>
                    </a:lnTo>
                    <a:lnTo>
                      <a:pt x="63" y="69"/>
                    </a:lnTo>
                    <a:lnTo>
                      <a:pt x="68" y="57"/>
                    </a:lnTo>
                    <a:lnTo>
                      <a:pt x="74" y="46"/>
                    </a:lnTo>
                    <a:lnTo>
                      <a:pt x="79" y="32"/>
                    </a:lnTo>
                    <a:lnTo>
                      <a:pt x="83" y="17"/>
                    </a:lnTo>
                    <a:lnTo>
                      <a:pt x="8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 sz="1350"/>
              </a:p>
            </p:txBody>
          </p:sp>
          <p:sp>
            <p:nvSpPr>
              <p:cNvPr id="35" name="Freeform 28"/>
              <p:cNvSpPr>
                <a:spLocks/>
              </p:cNvSpPr>
              <p:nvPr/>
            </p:nvSpPr>
            <p:spPr bwMode="auto">
              <a:xfrm>
                <a:off x="3846513" y="2646363"/>
                <a:ext cx="100013" cy="149225"/>
              </a:xfrm>
              <a:custGeom>
                <a:avLst/>
                <a:gdLst>
                  <a:gd name="T0" fmla="*/ 62 w 126"/>
                  <a:gd name="T1" fmla="*/ 0 h 188"/>
                  <a:gd name="T2" fmla="*/ 66 w 126"/>
                  <a:gd name="T3" fmla="*/ 13 h 188"/>
                  <a:gd name="T4" fmla="*/ 69 w 126"/>
                  <a:gd name="T5" fmla="*/ 23 h 188"/>
                  <a:gd name="T6" fmla="*/ 72 w 126"/>
                  <a:gd name="T7" fmla="*/ 34 h 188"/>
                  <a:gd name="T8" fmla="*/ 76 w 126"/>
                  <a:gd name="T9" fmla="*/ 42 h 188"/>
                  <a:gd name="T10" fmla="*/ 81 w 126"/>
                  <a:gd name="T11" fmla="*/ 49 h 188"/>
                  <a:gd name="T12" fmla="*/ 86 w 126"/>
                  <a:gd name="T13" fmla="*/ 57 h 188"/>
                  <a:gd name="T14" fmla="*/ 92 w 126"/>
                  <a:gd name="T15" fmla="*/ 66 h 188"/>
                  <a:gd name="T16" fmla="*/ 100 w 126"/>
                  <a:gd name="T17" fmla="*/ 74 h 188"/>
                  <a:gd name="T18" fmla="*/ 105 w 126"/>
                  <a:gd name="T19" fmla="*/ 80 h 188"/>
                  <a:gd name="T20" fmla="*/ 114 w 126"/>
                  <a:gd name="T21" fmla="*/ 91 h 188"/>
                  <a:gd name="T22" fmla="*/ 121 w 126"/>
                  <a:gd name="T23" fmla="*/ 103 h 188"/>
                  <a:gd name="T24" fmla="*/ 124 w 126"/>
                  <a:gd name="T25" fmla="*/ 114 h 188"/>
                  <a:gd name="T26" fmla="*/ 126 w 126"/>
                  <a:gd name="T27" fmla="*/ 126 h 188"/>
                  <a:gd name="T28" fmla="*/ 124 w 126"/>
                  <a:gd name="T29" fmla="*/ 138 h 188"/>
                  <a:gd name="T30" fmla="*/ 121 w 126"/>
                  <a:gd name="T31" fmla="*/ 149 h 188"/>
                  <a:gd name="T32" fmla="*/ 115 w 126"/>
                  <a:gd name="T33" fmla="*/ 160 h 188"/>
                  <a:gd name="T34" fmla="*/ 107 w 126"/>
                  <a:gd name="T35" fmla="*/ 170 h 188"/>
                  <a:gd name="T36" fmla="*/ 102 w 126"/>
                  <a:gd name="T37" fmla="*/ 174 h 188"/>
                  <a:gd name="T38" fmla="*/ 97 w 126"/>
                  <a:gd name="T39" fmla="*/ 178 h 188"/>
                  <a:gd name="T40" fmla="*/ 92 w 126"/>
                  <a:gd name="T41" fmla="*/ 180 h 188"/>
                  <a:gd name="T42" fmla="*/ 86 w 126"/>
                  <a:gd name="T43" fmla="*/ 183 h 188"/>
                  <a:gd name="T44" fmla="*/ 81 w 126"/>
                  <a:gd name="T45" fmla="*/ 186 h 188"/>
                  <a:gd name="T46" fmla="*/ 75 w 126"/>
                  <a:gd name="T47" fmla="*/ 187 h 188"/>
                  <a:gd name="T48" fmla="*/ 69 w 126"/>
                  <a:gd name="T49" fmla="*/ 188 h 188"/>
                  <a:gd name="T50" fmla="*/ 62 w 126"/>
                  <a:gd name="T51" fmla="*/ 188 h 188"/>
                  <a:gd name="T52" fmla="*/ 56 w 126"/>
                  <a:gd name="T53" fmla="*/ 188 h 188"/>
                  <a:gd name="T54" fmla="*/ 49 w 126"/>
                  <a:gd name="T55" fmla="*/ 187 h 188"/>
                  <a:gd name="T56" fmla="*/ 44 w 126"/>
                  <a:gd name="T57" fmla="*/ 186 h 188"/>
                  <a:gd name="T58" fmla="*/ 39 w 126"/>
                  <a:gd name="T59" fmla="*/ 183 h 188"/>
                  <a:gd name="T60" fmla="*/ 33 w 126"/>
                  <a:gd name="T61" fmla="*/ 180 h 188"/>
                  <a:gd name="T62" fmla="*/ 28 w 126"/>
                  <a:gd name="T63" fmla="*/ 178 h 188"/>
                  <a:gd name="T64" fmla="*/ 23 w 126"/>
                  <a:gd name="T65" fmla="*/ 174 h 188"/>
                  <a:gd name="T66" fmla="*/ 18 w 126"/>
                  <a:gd name="T67" fmla="*/ 170 h 188"/>
                  <a:gd name="T68" fmla="*/ 10 w 126"/>
                  <a:gd name="T69" fmla="*/ 160 h 188"/>
                  <a:gd name="T70" fmla="*/ 4 w 126"/>
                  <a:gd name="T71" fmla="*/ 149 h 188"/>
                  <a:gd name="T72" fmla="*/ 1 w 126"/>
                  <a:gd name="T73" fmla="*/ 138 h 188"/>
                  <a:gd name="T74" fmla="*/ 0 w 126"/>
                  <a:gd name="T75" fmla="*/ 126 h 188"/>
                  <a:gd name="T76" fmla="*/ 1 w 126"/>
                  <a:gd name="T77" fmla="*/ 114 h 188"/>
                  <a:gd name="T78" fmla="*/ 6 w 126"/>
                  <a:gd name="T79" fmla="*/ 103 h 188"/>
                  <a:gd name="T80" fmla="*/ 11 w 126"/>
                  <a:gd name="T81" fmla="*/ 91 h 188"/>
                  <a:gd name="T82" fmla="*/ 21 w 126"/>
                  <a:gd name="T83" fmla="*/ 80 h 188"/>
                  <a:gd name="T84" fmla="*/ 25 w 126"/>
                  <a:gd name="T85" fmla="*/ 74 h 188"/>
                  <a:gd name="T86" fmla="*/ 32 w 126"/>
                  <a:gd name="T87" fmla="*/ 66 h 188"/>
                  <a:gd name="T88" fmla="*/ 39 w 126"/>
                  <a:gd name="T89" fmla="*/ 57 h 188"/>
                  <a:gd name="T90" fmla="*/ 44 w 126"/>
                  <a:gd name="T91" fmla="*/ 49 h 188"/>
                  <a:gd name="T92" fmla="*/ 48 w 126"/>
                  <a:gd name="T93" fmla="*/ 42 h 188"/>
                  <a:gd name="T94" fmla="*/ 53 w 126"/>
                  <a:gd name="T95" fmla="*/ 34 h 188"/>
                  <a:gd name="T96" fmla="*/ 56 w 126"/>
                  <a:gd name="T97" fmla="*/ 23 h 188"/>
                  <a:gd name="T98" fmla="*/ 60 w 126"/>
                  <a:gd name="T99" fmla="*/ 13 h 188"/>
                  <a:gd name="T100" fmla="*/ 62 w 126"/>
                  <a:gd name="T101" fmla="*/ 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26" h="188">
                    <a:moveTo>
                      <a:pt x="62" y="0"/>
                    </a:moveTo>
                    <a:lnTo>
                      <a:pt x="66" y="13"/>
                    </a:lnTo>
                    <a:lnTo>
                      <a:pt x="69" y="23"/>
                    </a:lnTo>
                    <a:lnTo>
                      <a:pt x="72" y="34"/>
                    </a:lnTo>
                    <a:lnTo>
                      <a:pt x="76" y="42"/>
                    </a:lnTo>
                    <a:lnTo>
                      <a:pt x="81" y="49"/>
                    </a:lnTo>
                    <a:lnTo>
                      <a:pt x="86" y="57"/>
                    </a:lnTo>
                    <a:lnTo>
                      <a:pt x="92" y="66"/>
                    </a:lnTo>
                    <a:lnTo>
                      <a:pt x="100" y="74"/>
                    </a:lnTo>
                    <a:lnTo>
                      <a:pt x="105" y="80"/>
                    </a:lnTo>
                    <a:lnTo>
                      <a:pt x="114" y="91"/>
                    </a:lnTo>
                    <a:lnTo>
                      <a:pt x="121" y="103"/>
                    </a:lnTo>
                    <a:lnTo>
                      <a:pt x="124" y="114"/>
                    </a:lnTo>
                    <a:lnTo>
                      <a:pt x="126" y="126"/>
                    </a:lnTo>
                    <a:lnTo>
                      <a:pt x="124" y="138"/>
                    </a:lnTo>
                    <a:lnTo>
                      <a:pt x="121" y="149"/>
                    </a:lnTo>
                    <a:lnTo>
                      <a:pt x="115" y="160"/>
                    </a:lnTo>
                    <a:lnTo>
                      <a:pt x="107" y="170"/>
                    </a:lnTo>
                    <a:lnTo>
                      <a:pt x="102" y="174"/>
                    </a:lnTo>
                    <a:lnTo>
                      <a:pt x="97" y="178"/>
                    </a:lnTo>
                    <a:lnTo>
                      <a:pt x="92" y="180"/>
                    </a:lnTo>
                    <a:lnTo>
                      <a:pt x="86" y="183"/>
                    </a:lnTo>
                    <a:lnTo>
                      <a:pt x="81" y="186"/>
                    </a:lnTo>
                    <a:lnTo>
                      <a:pt x="75" y="187"/>
                    </a:lnTo>
                    <a:lnTo>
                      <a:pt x="69" y="188"/>
                    </a:lnTo>
                    <a:lnTo>
                      <a:pt x="62" y="188"/>
                    </a:lnTo>
                    <a:lnTo>
                      <a:pt x="56" y="188"/>
                    </a:lnTo>
                    <a:lnTo>
                      <a:pt x="49" y="187"/>
                    </a:lnTo>
                    <a:lnTo>
                      <a:pt x="44" y="186"/>
                    </a:lnTo>
                    <a:lnTo>
                      <a:pt x="39" y="183"/>
                    </a:lnTo>
                    <a:lnTo>
                      <a:pt x="33" y="180"/>
                    </a:lnTo>
                    <a:lnTo>
                      <a:pt x="28" y="178"/>
                    </a:lnTo>
                    <a:lnTo>
                      <a:pt x="23" y="174"/>
                    </a:lnTo>
                    <a:lnTo>
                      <a:pt x="18" y="170"/>
                    </a:lnTo>
                    <a:lnTo>
                      <a:pt x="10" y="160"/>
                    </a:lnTo>
                    <a:lnTo>
                      <a:pt x="4" y="149"/>
                    </a:lnTo>
                    <a:lnTo>
                      <a:pt x="1" y="138"/>
                    </a:lnTo>
                    <a:lnTo>
                      <a:pt x="0" y="126"/>
                    </a:lnTo>
                    <a:lnTo>
                      <a:pt x="1" y="114"/>
                    </a:lnTo>
                    <a:lnTo>
                      <a:pt x="6" y="103"/>
                    </a:lnTo>
                    <a:lnTo>
                      <a:pt x="11" y="91"/>
                    </a:lnTo>
                    <a:lnTo>
                      <a:pt x="21" y="80"/>
                    </a:lnTo>
                    <a:lnTo>
                      <a:pt x="25" y="74"/>
                    </a:lnTo>
                    <a:lnTo>
                      <a:pt x="32" y="66"/>
                    </a:lnTo>
                    <a:lnTo>
                      <a:pt x="39" y="57"/>
                    </a:lnTo>
                    <a:lnTo>
                      <a:pt x="44" y="49"/>
                    </a:lnTo>
                    <a:lnTo>
                      <a:pt x="48" y="42"/>
                    </a:lnTo>
                    <a:lnTo>
                      <a:pt x="53" y="34"/>
                    </a:lnTo>
                    <a:lnTo>
                      <a:pt x="56" y="23"/>
                    </a:lnTo>
                    <a:lnTo>
                      <a:pt x="60" y="13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 sz="1350"/>
              </a:p>
            </p:txBody>
          </p:sp>
        </p:grpSp>
        <p:grpSp>
          <p:nvGrpSpPr>
            <p:cNvPr id="36" name="グループ化 35"/>
            <p:cNvGrpSpPr/>
            <p:nvPr/>
          </p:nvGrpSpPr>
          <p:grpSpPr>
            <a:xfrm>
              <a:off x="2486386" y="3716457"/>
              <a:ext cx="138113" cy="207963"/>
              <a:chOff x="3827463" y="2608263"/>
              <a:chExt cx="138113" cy="207963"/>
            </a:xfrm>
          </p:grpSpPr>
          <p:sp>
            <p:nvSpPr>
              <p:cNvPr id="37" name="Freeform 27"/>
              <p:cNvSpPr>
                <a:spLocks/>
              </p:cNvSpPr>
              <p:nvPr/>
            </p:nvSpPr>
            <p:spPr bwMode="auto">
              <a:xfrm>
                <a:off x="3827463" y="2608263"/>
                <a:ext cx="138113" cy="207963"/>
              </a:xfrm>
              <a:custGeom>
                <a:avLst/>
                <a:gdLst>
                  <a:gd name="T0" fmla="*/ 88 w 176"/>
                  <a:gd name="T1" fmla="*/ 0 h 263"/>
                  <a:gd name="T2" fmla="*/ 93 w 176"/>
                  <a:gd name="T3" fmla="*/ 17 h 263"/>
                  <a:gd name="T4" fmla="*/ 97 w 176"/>
                  <a:gd name="T5" fmla="*/ 32 h 263"/>
                  <a:gd name="T6" fmla="*/ 103 w 176"/>
                  <a:gd name="T7" fmla="*/ 46 h 263"/>
                  <a:gd name="T8" fmla="*/ 108 w 176"/>
                  <a:gd name="T9" fmla="*/ 57 h 263"/>
                  <a:gd name="T10" fmla="*/ 113 w 176"/>
                  <a:gd name="T11" fmla="*/ 69 h 263"/>
                  <a:gd name="T12" fmla="*/ 122 w 176"/>
                  <a:gd name="T13" fmla="*/ 81 h 263"/>
                  <a:gd name="T14" fmla="*/ 131 w 176"/>
                  <a:gd name="T15" fmla="*/ 92 h 263"/>
                  <a:gd name="T16" fmla="*/ 141 w 176"/>
                  <a:gd name="T17" fmla="*/ 105 h 263"/>
                  <a:gd name="T18" fmla="*/ 147 w 176"/>
                  <a:gd name="T19" fmla="*/ 112 h 263"/>
                  <a:gd name="T20" fmla="*/ 160 w 176"/>
                  <a:gd name="T21" fmla="*/ 128 h 263"/>
                  <a:gd name="T22" fmla="*/ 169 w 176"/>
                  <a:gd name="T23" fmla="*/ 144 h 263"/>
                  <a:gd name="T24" fmla="*/ 173 w 176"/>
                  <a:gd name="T25" fmla="*/ 160 h 263"/>
                  <a:gd name="T26" fmla="*/ 176 w 176"/>
                  <a:gd name="T27" fmla="*/ 176 h 263"/>
                  <a:gd name="T28" fmla="*/ 175 w 176"/>
                  <a:gd name="T29" fmla="*/ 194 h 263"/>
                  <a:gd name="T30" fmla="*/ 170 w 176"/>
                  <a:gd name="T31" fmla="*/ 208 h 263"/>
                  <a:gd name="T32" fmla="*/ 162 w 176"/>
                  <a:gd name="T33" fmla="*/ 223 h 263"/>
                  <a:gd name="T34" fmla="*/ 150 w 176"/>
                  <a:gd name="T35" fmla="*/ 237 h 263"/>
                  <a:gd name="T36" fmla="*/ 143 w 176"/>
                  <a:gd name="T37" fmla="*/ 243 h 263"/>
                  <a:gd name="T38" fmla="*/ 137 w 176"/>
                  <a:gd name="T39" fmla="*/ 249 h 263"/>
                  <a:gd name="T40" fmla="*/ 130 w 176"/>
                  <a:gd name="T41" fmla="*/ 253 h 263"/>
                  <a:gd name="T42" fmla="*/ 122 w 176"/>
                  <a:gd name="T43" fmla="*/ 257 h 263"/>
                  <a:gd name="T44" fmla="*/ 113 w 176"/>
                  <a:gd name="T45" fmla="*/ 259 h 263"/>
                  <a:gd name="T46" fmla="*/ 105 w 176"/>
                  <a:gd name="T47" fmla="*/ 262 h 263"/>
                  <a:gd name="T48" fmla="*/ 97 w 176"/>
                  <a:gd name="T49" fmla="*/ 263 h 263"/>
                  <a:gd name="T50" fmla="*/ 88 w 176"/>
                  <a:gd name="T51" fmla="*/ 263 h 263"/>
                  <a:gd name="T52" fmla="*/ 79 w 176"/>
                  <a:gd name="T53" fmla="*/ 263 h 263"/>
                  <a:gd name="T54" fmla="*/ 71 w 176"/>
                  <a:gd name="T55" fmla="*/ 262 h 263"/>
                  <a:gd name="T56" fmla="*/ 63 w 176"/>
                  <a:gd name="T57" fmla="*/ 259 h 263"/>
                  <a:gd name="T58" fmla="*/ 55 w 176"/>
                  <a:gd name="T59" fmla="*/ 257 h 263"/>
                  <a:gd name="T60" fmla="*/ 48 w 176"/>
                  <a:gd name="T61" fmla="*/ 253 h 263"/>
                  <a:gd name="T62" fmla="*/ 41 w 176"/>
                  <a:gd name="T63" fmla="*/ 249 h 263"/>
                  <a:gd name="T64" fmla="*/ 34 w 176"/>
                  <a:gd name="T65" fmla="*/ 243 h 263"/>
                  <a:gd name="T66" fmla="*/ 27 w 176"/>
                  <a:gd name="T67" fmla="*/ 237 h 263"/>
                  <a:gd name="T68" fmla="*/ 15 w 176"/>
                  <a:gd name="T69" fmla="*/ 223 h 263"/>
                  <a:gd name="T70" fmla="*/ 7 w 176"/>
                  <a:gd name="T71" fmla="*/ 208 h 263"/>
                  <a:gd name="T72" fmla="*/ 2 w 176"/>
                  <a:gd name="T73" fmla="*/ 194 h 263"/>
                  <a:gd name="T74" fmla="*/ 0 w 176"/>
                  <a:gd name="T75" fmla="*/ 176 h 263"/>
                  <a:gd name="T76" fmla="*/ 3 w 176"/>
                  <a:gd name="T77" fmla="*/ 160 h 263"/>
                  <a:gd name="T78" fmla="*/ 9 w 176"/>
                  <a:gd name="T79" fmla="*/ 144 h 263"/>
                  <a:gd name="T80" fmla="*/ 17 w 176"/>
                  <a:gd name="T81" fmla="*/ 128 h 263"/>
                  <a:gd name="T82" fmla="*/ 29 w 176"/>
                  <a:gd name="T83" fmla="*/ 112 h 263"/>
                  <a:gd name="T84" fmla="*/ 36 w 176"/>
                  <a:gd name="T85" fmla="*/ 105 h 263"/>
                  <a:gd name="T86" fmla="*/ 47 w 176"/>
                  <a:gd name="T87" fmla="*/ 92 h 263"/>
                  <a:gd name="T88" fmla="*/ 56 w 176"/>
                  <a:gd name="T89" fmla="*/ 81 h 263"/>
                  <a:gd name="T90" fmla="*/ 63 w 176"/>
                  <a:gd name="T91" fmla="*/ 69 h 263"/>
                  <a:gd name="T92" fmla="*/ 68 w 176"/>
                  <a:gd name="T93" fmla="*/ 57 h 263"/>
                  <a:gd name="T94" fmla="*/ 74 w 176"/>
                  <a:gd name="T95" fmla="*/ 46 h 263"/>
                  <a:gd name="T96" fmla="*/ 79 w 176"/>
                  <a:gd name="T97" fmla="*/ 32 h 263"/>
                  <a:gd name="T98" fmla="*/ 83 w 176"/>
                  <a:gd name="T99" fmla="*/ 17 h 263"/>
                  <a:gd name="T100" fmla="*/ 88 w 176"/>
                  <a:gd name="T101" fmla="*/ 0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6" h="263">
                    <a:moveTo>
                      <a:pt x="88" y="0"/>
                    </a:moveTo>
                    <a:lnTo>
                      <a:pt x="93" y="17"/>
                    </a:lnTo>
                    <a:lnTo>
                      <a:pt x="97" y="32"/>
                    </a:lnTo>
                    <a:lnTo>
                      <a:pt x="103" y="46"/>
                    </a:lnTo>
                    <a:lnTo>
                      <a:pt x="108" y="57"/>
                    </a:lnTo>
                    <a:lnTo>
                      <a:pt x="113" y="69"/>
                    </a:lnTo>
                    <a:lnTo>
                      <a:pt x="122" y="81"/>
                    </a:lnTo>
                    <a:lnTo>
                      <a:pt x="131" y="92"/>
                    </a:lnTo>
                    <a:lnTo>
                      <a:pt x="141" y="105"/>
                    </a:lnTo>
                    <a:lnTo>
                      <a:pt x="147" y="112"/>
                    </a:lnTo>
                    <a:lnTo>
                      <a:pt x="160" y="128"/>
                    </a:lnTo>
                    <a:lnTo>
                      <a:pt x="169" y="144"/>
                    </a:lnTo>
                    <a:lnTo>
                      <a:pt x="173" y="160"/>
                    </a:lnTo>
                    <a:lnTo>
                      <a:pt x="176" y="176"/>
                    </a:lnTo>
                    <a:lnTo>
                      <a:pt x="175" y="194"/>
                    </a:lnTo>
                    <a:lnTo>
                      <a:pt x="170" y="208"/>
                    </a:lnTo>
                    <a:lnTo>
                      <a:pt x="162" y="223"/>
                    </a:lnTo>
                    <a:lnTo>
                      <a:pt x="150" y="237"/>
                    </a:lnTo>
                    <a:lnTo>
                      <a:pt x="143" y="243"/>
                    </a:lnTo>
                    <a:lnTo>
                      <a:pt x="137" y="249"/>
                    </a:lnTo>
                    <a:lnTo>
                      <a:pt x="130" y="253"/>
                    </a:lnTo>
                    <a:lnTo>
                      <a:pt x="122" y="257"/>
                    </a:lnTo>
                    <a:lnTo>
                      <a:pt x="113" y="259"/>
                    </a:lnTo>
                    <a:lnTo>
                      <a:pt x="105" y="262"/>
                    </a:lnTo>
                    <a:lnTo>
                      <a:pt x="97" y="263"/>
                    </a:lnTo>
                    <a:lnTo>
                      <a:pt x="88" y="263"/>
                    </a:lnTo>
                    <a:lnTo>
                      <a:pt x="79" y="263"/>
                    </a:lnTo>
                    <a:lnTo>
                      <a:pt x="71" y="262"/>
                    </a:lnTo>
                    <a:lnTo>
                      <a:pt x="63" y="259"/>
                    </a:lnTo>
                    <a:lnTo>
                      <a:pt x="55" y="257"/>
                    </a:lnTo>
                    <a:lnTo>
                      <a:pt x="48" y="253"/>
                    </a:lnTo>
                    <a:lnTo>
                      <a:pt x="41" y="249"/>
                    </a:lnTo>
                    <a:lnTo>
                      <a:pt x="34" y="243"/>
                    </a:lnTo>
                    <a:lnTo>
                      <a:pt x="27" y="237"/>
                    </a:lnTo>
                    <a:lnTo>
                      <a:pt x="15" y="223"/>
                    </a:lnTo>
                    <a:lnTo>
                      <a:pt x="7" y="208"/>
                    </a:lnTo>
                    <a:lnTo>
                      <a:pt x="2" y="194"/>
                    </a:lnTo>
                    <a:lnTo>
                      <a:pt x="0" y="176"/>
                    </a:lnTo>
                    <a:lnTo>
                      <a:pt x="3" y="160"/>
                    </a:lnTo>
                    <a:lnTo>
                      <a:pt x="9" y="144"/>
                    </a:lnTo>
                    <a:lnTo>
                      <a:pt x="17" y="128"/>
                    </a:lnTo>
                    <a:lnTo>
                      <a:pt x="29" y="112"/>
                    </a:lnTo>
                    <a:lnTo>
                      <a:pt x="36" y="105"/>
                    </a:lnTo>
                    <a:lnTo>
                      <a:pt x="47" y="92"/>
                    </a:lnTo>
                    <a:lnTo>
                      <a:pt x="56" y="81"/>
                    </a:lnTo>
                    <a:lnTo>
                      <a:pt x="63" y="69"/>
                    </a:lnTo>
                    <a:lnTo>
                      <a:pt x="68" y="57"/>
                    </a:lnTo>
                    <a:lnTo>
                      <a:pt x="74" y="46"/>
                    </a:lnTo>
                    <a:lnTo>
                      <a:pt x="79" y="32"/>
                    </a:lnTo>
                    <a:lnTo>
                      <a:pt x="83" y="17"/>
                    </a:lnTo>
                    <a:lnTo>
                      <a:pt x="8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 sz="1350"/>
              </a:p>
            </p:txBody>
          </p:sp>
          <p:sp>
            <p:nvSpPr>
              <p:cNvPr id="38" name="Freeform 28"/>
              <p:cNvSpPr>
                <a:spLocks/>
              </p:cNvSpPr>
              <p:nvPr/>
            </p:nvSpPr>
            <p:spPr bwMode="auto">
              <a:xfrm>
                <a:off x="3846513" y="2646363"/>
                <a:ext cx="100013" cy="149225"/>
              </a:xfrm>
              <a:custGeom>
                <a:avLst/>
                <a:gdLst>
                  <a:gd name="T0" fmla="*/ 62 w 126"/>
                  <a:gd name="T1" fmla="*/ 0 h 188"/>
                  <a:gd name="T2" fmla="*/ 66 w 126"/>
                  <a:gd name="T3" fmla="*/ 13 h 188"/>
                  <a:gd name="T4" fmla="*/ 69 w 126"/>
                  <a:gd name="T5" fmla="*/ 23 h 188"/>
                  <a:gd name="T6" fmla="*/ 72 w 126"/>
                  <a:gd name="T7" fmla="*/ 34 h 188"/>
                  <a:gd name="T8" fmla="*/ 76 w 126"/>
                  <a:gd name="T9" fmla="*/ 42 h 188"/>
                  <a:gd name="T10" fmla="*/ 81 w 126"/>
                  <a:gd name="T11" fmla="*/ 49 h 188"/>
                  <a:gd name="T12" fmla="*/ 86 w 126"/>
                  <a:gd name="T13" fmla="*/ 57 h 188"/>
                  <a:gd name="T14" fmla="*/ 92 w 126"/>
                  <a:gd name="T15" fmla="*/ 66 h 188"/>
                  <a:gd name="T16" fmla="*/ 100 w 126"/>
                  <a:gd name="T17" fmla="*/ 74 h 188"/>
                  <a:gd name="T18" fmla="*/ 105 w 126"/>
                  <a:gd name="T19" fmla="*/ 80 h 188"/>
                  <a:gd name="T20" fmla="*/ 114 w 126"/>
                  <a:gd name="T21" fmla="*/ 91 h 188"/>
                  <a:gd name="T22" fmla="*/ 121 w 126"/>
                  <a:gd name="T23" fmla="*/ 103 h 188"/>
                  <a:gd name="T24" fmla="*/ 124 w 126"/>
                  <a:gd name="T25" fmla="*/ 114 h 188"/>
                  <a:gd name="T26" fmla="*/ 126 w 126"/>
                  <a:gd name="T27" fmla="*/ 126 h 188"/>
                  <a:gd name="T28" fmla="*/ 124 w 126"/>
                  <a:gd name="T29" fmla="*/ 138 h 188"/>
                  <a:gd name="T30" fmla="*/ 121 w 126"/>
                  <a:gd name="T31" fmla="*/ 149 h 188"/>
                  <a:gd name="T32" fmla="*/ 115 w 126"/>
                  <a:gd name="T33" fmla="*/ 160 h 188"/>
                  <a:gd name="T34" fmla="*/ 107 w 126"/>
                  <a:gd name="T35" fmla="*/ 170 h 188"/>
                  <a:gd name="T36" fmla="*/ 102 w 126"/>
                  <a:gd name="T37" fmla="*/ 174 h 188"/>
                  <a:gd name="T38" fmla="*/ 97 w 126"/>
                  <a:gd name="T39" fmla="*/ 178 h 188"/>
                  <a:gd name="T40" fmla="*/ 92 w 126"/>
                  <a:gd name="T41" fmla="*/ 180 h 188"/>
                  <a:gd name="T42" fmla="*/ 86 w 126"/>
                  <a:gd name="T43" fmla="*/ 183 h 188"/>
                  <a:gd name="T44" fmla="*/ 81 w 126"/>
                  <a:gd name="T45" fmla="*/ 186 h 188"/>
                  <a:gd name="T46" fmla="*/ 75 w 126"/>
                  <a:gd name="T47" fmla="*/ 187 h 188"/>
                  <a:gd name="T48" fmla="*/ 69 w 126"/>
                  <a:gd name="T49" fmla="*/ 188 h 188"/>
                  <a:gd name="T50" fmla="*/ 62 w 126"/>
                  <a:gd name="T51" fmla="*/ 188 h 188"/>
                  <a:gd name="T52" fmla="*/ 56 w 126"/>
                  <a:gd name="T53" fmla="*/ 188 h 188"/>
                  <a:gd name="T54" fmla="*/ 49 w 126"/>
                  <a:gd name="T55" fmla="*/ 187 h 188"/>
                  <a:gd name="T56" fmla="*/ 44 w 126"/>
                  <a:gd name="T57" fmla="*/ 186 h 188"/>
                  <a:gd name="T58" fmla="*/ 39 w 126"/>
                  <a:gd name="T59" fmla="*/ 183 h 188"/>
                  <a:gd name="T60" fmla="*/ 33 w 126"/>
                  <a:gd name="T61" fmla="*/ 180 h 188"/>
                  <a:gd name="T62" fmla="*/ 28 w 126"/>
                  <a:gd name="T63" fmla="*/ 178 h 188"/>
                  <a:gd name="T64" fmla="*/ 23 w 126"/>
                  <a:gd name="T65" fmla="*/ 174 h 188"/>
                  <a:gd name="T66" fmla="*/ 18 w 126"/>
                  <a:gd name="T67" fmla="*/ 170 h 188"/>
                  <a:gd name="T68" fmla="*/ 10 w 126"/>
                  <a:gd name="T69" fmla="*/ 160 h 188"/>
                  <a:gd name="T70" fmla="*/ 4 w 126"/>
                  <a:gd name="T71" fmla="*/ 149 h 188"/>
                  <a:gd name="T72" fmla="*/ 1 w 126"/>
                  <a:gd name="T73" fmla="*/ 138 h 188"/>
                  <a:gd name="T74" fmla="*/ 0 w 126"/>
                  <a:gd name="T75" fmla="*/ 126 h 188"/>
                  <a:gd name="T76" fmla="*/ 1 w 126"/>
                  <a:gd name="T77" fmla="*/ 114 h 188"/>
                  <a:gd name="T78" fmla="*/ 6 w 126"/>
                  <a:gd name="T79" fmla="*/ 103 h 188"/>
                  <a:gd name="T80" fmla="*/ 11 w 126"/>
                  <a:gd name="T81" fmla="*/ 91 h 188"/>
                  <a:gd name="T82" fmla="*/ 21 w 126"/>
                  <a:gd name="T83" fmla="*/ 80 h 188"/>
                  <a:gd name="T84" fmla="*/ 25 w 126"/>
                  <a:gd name="T85" fmla="*/ 74 h 188"/>
                  <a:gd name="T86" fmla="*/ 32 w 126"/>
                  <a:gd name="T87" fmla="*/ 66 h 188"/>
                  <a:gd name="T88" fmla="*/ 39 w 126"/>
                  <a:gd name="T89" fmla="*/ 57 h 188"/>
                  <a:gd name="T90" fmla="*/ 44 w 126"/>
                  <a:gd name="T91" fmla="*/ 49 h 188"/>
                  <a:gd name="T92" fmla="*/ 48 w 126"/>
                  <a:gd name="T93" fmla="*/ 42 h 188"/>
                  <a:gd name="T94" fmla="*/ 53 w 126"/>
                  <a:gd name="T95" fmla="*/ 34 h 188"/>
                  <a:gd name="T96" fmla="*/ 56 w 126"/>
                  <a:gd name="T97" fmla="*/ 23 h 188"/>
                  <a:gd name="T98" fmla="*/ 60 w 126"/>
                  <a:gd name="T99" fmla="*/ 13 h 188"/>
                  <a:gd name="T100" fmla="*/ 62 w 126"/>
                  <a:gd name="T101" fmla="*/ 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26" h="188">
                    <a:moveTo>
                      <a:pt x="62" y="0"/>
                    </a:moveTo>
                    <a:lnTo>
                      <a:pt x="66" y="13"/>
                    </a:lnTo>
                    <a:lnTo>
                      <a:pt x="69" y="23"/>
                    </a:lnTo>
                    <a:lnTo>
                      <a:pt x="72" y="34"/>
                    </a:lnTo>
                    <a:lnTo>
                      <a:pt x="76" y="42"/>
                    </a:lnTo>
                    <a:lnTo>
                      <a:pt x="81" y="49"/>
                    </a:lnTo>
                    <a:lnTo>
                      <a:pt x="86" y="57"/>
                    </a:lnTo>
                    <a:lnTo>
                      <a:pt x="92" y="66"/>
                    </a:lnTo>
                    <a:lnTo>
                      <a:pt x="100" y="74"/>
                    </a:lnTo>
                    <a:lnTo>
                      <a:pt x="105" y="80"/>
                    </a:lnTo>
                    <a:lnTo>
                      <a:pt x="114" y="91"/>
                    </a:lnTo>
                    <a:lnTo>
                      <a:pt x="121" y="103"/>
                    </a:lnTo>
                    <a:lnTo>
                      <a:pt x="124" y="114"/>
                    </a:lnTo>
                    <a:lnTo>
                      <a:pt x="126" y="126"/>
                    </a:lnTo>
                    <a:lnTo>
                      <a:pt x="124" y="138"/>
                    </a:lnTo>
                    <a:lnTo>
                      <a:pt x="121" y="149"/>
                    </a:lnTo>
                    <a:lnTo>
                      <a:pt x="115" y="160"/>
                    </a:lnTo>
                    <a:lnTo>
                      <a:pt x="107" y="170"/>
                    </a:lnTo>
                    <a:lnTo>
                      <a:pt x="102" y="174"/>
                    </a:lnTo>
                    <a:lnTo>
                      <a:pt x="97" y="178"/>
                    </a:lnTo>
                    <a:lnTo>
                      <a:pt x="92" y="180"/>
                    </a:lnTo>
                    <a:lnTo>
                      <a:pt x="86" y="183"/>
                    </a:lnTo>
                    <a:lnTo>
                      <a:pt x="81" y="186"/>
                    </a:lnTo>
                    <a:lnTo>
                      <a:pt x="75" y="187"/>
                    </a:lnTo>
                    <a:lnTo>
                      <a:pt x="69" y="188"/>
                    </a:lnTo>
                    <a:lnTo>
                      <a:pt x="62" y="188"/>
                    </a:lnTo>
                    <a:lnTo>
                      <a:pt x="56" y="188"/>
                    </a:lnTo>
                    <a:lnTo>
                      <a:pt x="49" y="187"/>
                    </a:lnTo>
                    <a:lnTo>
                      <a:pt x="44" y="186"/>
                    </a:lnTo>
                    <a:lnTo>
                      <a:pt x="39" y="183"/>
                    </a:lnTo>
                    <a:lnTo>
                      <a:pt x="33" y="180"/>
                    </a:lnTo>
                    <a:lnTo>
                      <a:pt x="28" y="178"/>
                    </a:lnTo>
                    <a:lnTo>
                      <a:pt x="23" y="174"/>
                    </a:lnTo>
                    <a:lnTo>
                      <a:pt x="18" y="170"/>
                    </a:lnTo>
                    <a:lnTo>
                      <a:pt x="10" y="160"/>
                    </a:lnTo>
                    <a:lnTo>
                      <a:pt x="4" y="149"/>
                    </a:lnTo>
                    <a:lnTo>
                      <a:pt x="1" y="138"/>
                    </a:lnTo>
                    <a:lnTo>
                      <a:pt x="0" y="126"/>
                    </a:lnTo>
                    <a:lnTo>
                      <a:pt x="1" y="114"/>
                    </a:lnTo>
                    <a:lnTo>
                      <a:pt x="6" y="103"/>
                    </a:lnTo>
                    <a:lnTo>
                      <a:pt x="11" y="91"/>
                    </a:lnTo>
                    <a:lnTo>
                      <a:pt x="21" y="80"/>
                    </a:lnTo>
                    <a:lnTo>
                      <a:pt x="25" y="74"/>
                    </a:lnTo>
                    <a:lnTo>
                      <a:pt x="32" y="66"/>
                    </a:lnTo>
                    <a:lnTo>
                      <a:pt x="39" y="57"/>
                    </a:lnTo>
                    <a:lnTo>
                      <a:pt x="44" y="49"/>
                    </a:lnTo>
                    <a:lnTo>
                      <a:pt x="48" y="42"/>
                    </a:lnTo>
                    <a:lnTo>
                      <a:pt x="53" y="34"/>
                    </a:lnTo>
                    <a:lnTo>
                      <a:pt x="56" y="23"/>
                    </a:lnTo>
                    <a:lnTo>
                      <a:pt x="60" y="13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 sz="1350"/>
              </a:p>
            </p:txBody>
          </p:sp>
        </p:grpSp>
        <p:grpSp>
          <p:nvGrpSpPr>
            <p:cNvPr id="39" name="グループ化 38"/>
            <p:cNvGrpSpPr/>
            <p:nvPr/>
          </p:nvGrpSpPr>
          <p:grpSpPr>
            <a:xfrm>
              <a:off x="2110304" y="3477538"/>
              <a:ext cx="160338" cy="241300"/>
              <a:chOff x="3957638" y="2733676"/>
              <a:chExt cx="160338" cy="241300"/>
            </a:xfrm>
          </p:grpSpPr>
          <p:sp>
            <p:nvSpPr>
              <p:cNvPr id="40" name="Freeform 29"/>
              <p:cNvSpPr>
                <a:spLocks/>
              </p:cNvSpPr>
              <p:nvPr/>
            </p:nvSpPr>
            <p:spPr bwMode="auto">
              <a:xfrm>
                <a:off x="3957638" y="2733676"/>
                <a:ext cx="160338" cy="241300"/>
              </a:xfrm>
              <a:custGeom>
                <a:avLst/>
                <a:gdLst>
                  <a:gd name="T0" fmla="*/ 102 w 203"/>
                  <a:gd name="T1" fmla="*/ 0 h 303"/>
                  <a:gd name="T2" fmla="*/ 106 w 203"/>
                  <a:gd name="T3" fmla="*/ 20 h 303"/>
                  <a:gd name="T4" fmla="*/ 112 w 203"/>
                  <a:gd name="T5" fmla="*/ 37 h 303"/>
                  <a:gd name="T6" fmla="*/ 118 w 203"/>
                  <a:gd name="T7" fmla="*/ 53 h 303"/>
                  <a:gd name="T8" fmla="*/ 124 w 203"/>
                  <a:gd name="T9" fmla="*/ 66 h 303"/>
                  <a:gd name="T10" fmla="*/ 127 w 203"/>
                  <a:gd name="T11" fmla="*/ 73 h 303"/>
                  <a:gd name="T12" fmla="*/ 130 w 203"/>
                  <a:gd name="T13" fmla="*/ 78 h 303"/>
                  <a:gd name="T14" fmla="*/ 135 w 203"/>
                  <a:gd name="T15" fmla="*/ 85 h 303"/>
                  <a:gd name="T16" fmla="*/ 140 w 203"/>
                  <a:gd name="T17" fmla="*/ 92 h 303"/>
                  <a:gd name="T18" fmla="*/ 144 w 203"/>
                  <a:gd name="T19" fmla="*/ 99 h 303"/>
                  <a:gd name="T20" fmla="*/ 150 w 203"/>
                  <a:gd name="T21" fmla="*/ 106 h 303"/>
                  <a:gd name="T22" fmla="*/ 156 w 203"/>
                  <a:gd name="T23" fmla="*/ 113 h 303"/>
                  <a:gd name="T24" fmla="*/ 162 w 203"/>
                  <a:gd name="T25" fmla="*/ 120 h 303"/>
                  <a:gd name="T26" fmla="*/ 170 w 203"/>
                  <a:gd name="T27" fmla="*/ 128 h 303"/>
                  <a:gd name="T28" fmla="*/ 185 w 203"/>
                  <a:gd name="T29" fmla="*/ 146 h 303"/>
                  <a:gd name="T30" fmla="*/ 195 w 203"/>
                  <a:gd name="T31" fmla="*/ 165 h 303"/>
                  <a:gd name="T32" fmla="*/ 201 w 203"/>
                  <a:gd name="T33" fmla="*/ 184 h 303"/>
                  <a:gd name="T34" fmla="*/ 203 w 203"/>
                  <a:gd name="T35" fmla="*/ 203 h 303"/>
                  <a:gd name="T36" fmla="*/ 201 w 203"/>
                  <a:gd name="T37" fmla="*/ 222 h 303"/>
                  <a:gd name="T38" fmla="*/ 195 w 203"/>
                  <a:gd name="T39" fmla="*/ 241 h 303"/>
                  <a:gd name="T40" fmla="*/ 186 w 203"/>
                  <a:gd name="T41" fmla="*/ 258 h 303"/>
                  <a:gd name="T42" fmla="*/ 173 w 203"/>
                  <a:gd name="T43" fmla="*/ 273 h 303"/>
                  <a:gd name="T44" fmla="*/ 165 w 203"/>
                  <a:gd name="T45" fmla="*/ 280 h 303"/>
                  <a:gd name="T46" fmla="*/ 158 w 203"/>
                  <a:gd name="T47" fmla="*/ 286 h 303"/>
                  <a:gd name="T48" fmla="*/ 149 w 203"/>
                  <a:gd name="T49" fmla="*/ 292 h 303"/>
                  <a:gd name="T50" fmla="*/ 141 w 203"/>
                  <a:gd name="T51" fmla="*/ 295 h 303"/>
                  <a:gd name="T52" fmla="*/ 132 w 203"/>
                  <a:gd name="T53" fmla="*/ 299 h 303"/>
                  <a:gd name="T54" fmla="*/ 121 w 203"/>
                  <a:gd name="T55" fmla="*/ 301 h 303"/>
                  <a:gd name="T56" fmla="*/ 112 w 203"/>
                  <a:gd name="T57" fmla="*/ 303 h 303"/>
                  <a:gd name="T58" fmla="*/ 102 w 203"/>
                  <a:gd name="T59" fmla="*/ 303 h 303"/>
                  <a:gd name="T60" fmla="*/ 91 w 203"/>
                  <a:gd name="T61" fmla="*/ 303 h 303"/>
                  <a:gd name="T62" fmla="*/ 82 w 203"/>
                  <a:gd name="T63" fmla="*/ 301 h 303"/>
                  <a:gd name="T64" fmla="*/ 72 w 203"/>
                  <a:gd name="T65" fmla="*/ 299 h 303"/>
                  <a:gd name="T66" fmla="*/ 62 w 203"/>
                  <a:gd name="T67" fmla="*/ 295 h 303"/>
                  <a:gd name="T68" fmla="*/ 54 w 203"/>
                  <a:gd name="T69" fmla="*/ 292 h 303"/>
                  <a:gd name="T70" fmla="*/ 45 w 203"/>
                  <a:gd name="T71" fmla="*/ 286 h 303"/>
                  <a:gd name="T72" fmla="*/ 38 w 203"/>
                  <a:gd name="T73" fmla="*/ 280 h 303"/>
                  <a:gd name="T74" fmla="*/ 30 w 203"/>
                  <a:gd name="T75" fmla="*/ 273 h 303"/>
                  <a:gd name="T76" fmla="*/ 17 w 203"/>
                  <a:gd name="T77" fmla="*/ 258 h 303"/>
                  <a:gd name="T78" fmla="*/ 8 w 203"/>
                  <a:gd name="T79" fmla="*/ 241 h 303"/>
                  <a:gd name="T80" fmla="*/ 2 w 203"/>
                  <a:gd name="T81" fmla="*/ 222 h 303"/>
                  <a:gd name="T82" fmla="*/ 0 w 203"/>
                  <a:gd name="T83" fmla="*/ 203 h 303"/>
                  <a:gd name="T84" fmla="*/ 2 w 203"/>
                  <a:gd name="T85" fmla="*/ 184 h 303"/>
                  <a:gd name="T86" fmla="*/ 8 w 203"/>
                  <a:gd name="T87" fmla="*/ 165 h 303"/>
                  <a:gd name="T88" fmla="*/ 19 w 203"/>
                  <a:gd name="T89" fmla="*/ 146 h 303"/>
                  <a:gd name="T90" fmla="*/ 34 w 203"/>
                  <a:gd name="T91" fmla="*/ 128 h 303"/>
                  <a:gd name="T92" fmla="*/ 41 w 203"/>
                  <a:gd name="T93" fmla="*/ 120 h 303"/>
                  <a:gd name="T94" fmla="*/ 46 w 203"/>
                  <a:gd name="T95" fmla="*/ 113 h 303"/>
                  <a:gd name="T96" fmla="*/ 53 w 203"/>
                  <a:gd name="T97" fmla="*/ 106 h 303"/>
                  <a:gd name="T98" fmla="*/ 58 w 203"/>
                  <a:gd name="T99" fmla="*/ 99 h 303"/>
                  <a:gd name="T100" fmla="*/ 64 w 203"/>
                  <a:gd name="T101" fmla="*/ 92 h 303"/>
                  <a:gd name="T102" fmla="*/ 68 w 203"/>
                  <a:gd name="T103" fmla="*/ 85 h 303"/>
                  <a:gd name="T104" fmla="*/ 72 w 203"/>
                  <a:gd name="T105" fmla="*/ 78 h 303"/>
                  <a:gd name="T106" fmla="*/ 76 w 203"/>
                  <a:gd name="T107" fmla="*/ 73 h 303"/>
                  <a:gd name="T108" fmla="*/ 80 w 203"/>
                  <a:gd name="T109" fmla="*/ 66 h 303"/>
                  <a:gd name="T110" fmla="*/ 86 w 203"/>
                  <a:gd name="T111" fmla="*/ 53 h 303"/>
                  <a:gd name="T112" fmla="*/ 91 w 203"/>
                  <a:gd name="T113" fmla="*/ 37 h 303"/>
                  <a:gd name="T114" fmla="*/ 96 w 203"/>
                  <a:gd name="T115" fmla="*/ 20 h 303"/>
                  <a:gd name="T116" fmla="*/ 102 w 203"/>
                  <a:gd name="T117" fmla="*/ 0 h 3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03" h="303">
                    <a:moveTo>
                      <a:pt x="102" y="0"/>
                    </a:moveTo>
                    <a:lnTo>
                      <a:pt x="106" y="20"/>
                    </a:lnTo>
                    <a:lnTo>
                      <a:pt x="112" y="37"/>
                    </a:lnTo>
                    <a:lnTo>
                      <a:pt x="118" y="53"/>
                    </a:lnTo>
                    <a:lnTo>
                      <a:pt x="124" y="66"/>
                    </a:lnTo>
                    <a:lnTo>
                      <a:pt x="127" y="73"/>
                    </a:lnTo>
                    <a:lnTo>
                      <a:pt x="130" y="78"/>
                    </a:lnTo>
                    <a:lnTo>
                      <a:pt x="135" y="85"/>
                    </a:lnTo>
                    <a:lnTo>
                      <a:pt x="140" y="92"/>
                    </a:lnTo>
                    <a:lnTo>
                      <a:pt x="144" y="99"/>
                    </a:lnTo>
                    <a:lnTo>
                      <a:pt x="150" y="106"/>
                    </a:lnTo>
                    <a:lnTo>
                      <a:pt x="156" y="113"/>
                    </a:lnTo>
                    <a:lnTo>
                      <a:pt x="162" y="120"/>
                    </a:lnTo>
                    <a:lnTo>
                      <a:pt x="170" y="128"/>
                    </a:lnTo>
                    <a:lnTo>
                      <a:pt x="185" y="146"/>
                    </a:lnTo>
                    <a:lnTo>
                      <a:pt x="195" y="165"/>
                    </a:lnTo>
                    <a:lnTo>
                      <a:pt x="201" y="184"/>
                    </a:lnTo>
                    <a:lnTo>
                      <a:pt x="203" y="203"/>
                    </a:lnTo>
                    <a:lnTo>
                      <a:pt x="201" y="222"/>
                    </a:lnTo>
                    <a:lnTo>
                      <a:pt x="195" y="241"/>
                    </a:lnTo>
                    <a:lnTo>
                      <a:pt x="186" y="258"/>
                    </a:lnTo>
                    <a:lnTo>
                      <a:pt x="173" y="273"/>
                    </a:lnTo>
                    <a:lnTo>
                      <a:pt x="165" y="280"/>
                    </a:lnTo>
                    <a:lnTo>
                      <a:pt x="158" y="286"/>
                    </a:lnTo>
                    <a:lnTo>
                      <a:pt x="149" y="292"/>
                    </a:lnTo>
                    <a:lnTo>
                      <a:pt x="141" y="295"/>
                    </a:lnTo>
                    <a:lnTo>
                      <a:pt x="132" y="299"/>
                    </a:lnTo>
                    <a:lnTo>
                      <a:pt x="121" y="301"/>
                    </a:lnTo>
                    <a:lnTo>
                      <a:pt x="112" y="303"/>
                    </a:lnTo>
                    <a:lnTo>
                      <a:pt x="102" y="303"/>
                    </a:lnTo>
                    <a:lnTo>
                      <a:pt x="91" y="303"/>
                    </a:lnTo>
                    <a:lnTo>
                      <a:pt x="82" y="301"/>
                    </a:lnTo>
                    <a:lnTo>
                      <a:pt x="72" y="299"/>
                    </a:lnTo>
                    <a:lnTo>
                      <a:pt x="62" y="295"/>
                    </a:lnTo>
                    <a:lnTo>
                      <a:pt x="54" y="292"/>
                    </a:lnTo>
                    <a:lnTo>
                      <a:pt x="45" y="286"/>
                    </a:lnTo>
                    <a:lnTo>
                      <a:pt x="38" y="280"/>
                    </a:lnTo>
                    <a:lnTo>
                      <a:pt x="30" y="273"/>
                    </a:lnTo>
                    <a:lnTo>
                      <a:pt x="17" y="258"/>
                    </a:lnTo>
                    <a:lnTo>
                      <a:pt x="8" y="241"/>
                    </a:lnTo>
                    <a:lnTo>
                      <a:pt x="2" y="222"/>
                    </a:lnTo>
                    <a:lnTo>
                      <a:pt x="0" y="203"/>
                    </a:lnTo>
                    <a:lnTo>
                      <a:pt x="2" y="184"/>
                    </a:lnTo>
                    <a:lnTo>
                      <a:pt x="8" y="165"/>
                    </a:lnTo>
                    <a:lnTo>
                      <a:pt x="19" y="146"/>
                    </a:lnTo>
                    <a:lnTo>
                      <a:pt x="34" y="128"/>
                    </a:lnTo>
                    <a:lnTo>
                      <a:pt x="41" y="120"/>
                    </a:lnTo>
                    <a:lnTo>
                      <a:pt x="46" y="113"/>
                    </a:lnTo>
                    <a:lnTo>
                      <a:pt x="53" y="106"/>
                    </a:lnTo>
                    <a:lnTo>
                      <a:pt x="58" y="99"/>
                    </a:lnTo>
                    <a:lnTo>
                      <a:pt x="64" y="92"/>
                    </a:lnTo>
                    <a:lnTo>
                      <a:pt x="68" y="85"/>
                    </a:lnTo>
                    <a:lnTo>
                      <a:pt x="72" y="78"/>
                    </a:lnTo>
                    <a:lnTo>
                      <a:pt x="76" y="73"/>
                    </a:lnTo>
                    <a:lnTo>
                      <a:pt x="80" y="66"/>
                    </a:lnTo>
                    <a:lnTo>
                      <a:pt x="86" y="53"/>
                    </a:lnTo>
                    <a:lnTo>
                      <a:pt x="91" y="37"/>
                    </a:lnTo>
                    <a:lnTo>
                      <a:pt x="96" y="20"/>
                    </a:lnTo>
                    <a:lnTo>
                      <a:pt x="10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 sz="1350"/>
              </a:p>
            </p:txBody>
          </p:sp>
          <p:sp>
            <p:nvSpPr>
              <p:cNvPr id="41" name="Freeform 30"/>
              <p:cNvSpPr>
                <a:spLocks/>
              </p:cNvSpPr>
              <p:nvPr/>
            </p:nvSpPr>
            <p:spPr bwMode="auto">
              <a:xfrm>
                <a:off x="3979863" y="2776538"/>
                <a:ext cx="115888" cy="173038"/>
              </a:xfrm>
              <a:custGeom>
                <a:avLst/>
                <a:gdLst>
                  <a:gd name="T0" fmla="*/ 73 w 145"/>
                  <a:gd name="T1" fmla="*/ 0 h 218"/>
                  <a:gd name="T2" fmla="*/ 76 w 145"/>
                  <a:gd name="T3" fmla="*/ 15 h 218"/>
                  <a:gd name="T4" fmla="*/ 80 w 145"/>
                  <a:gd name="T5" fmla="*/ 28 h 218"/>
                  <a:gd name="T6" fmla="*/ 84 w 145"/>
                  <a:gd name="T7" fmla="*/ 39 h 218"/>
                  <a:gd name="T8" fmla="*/ 89 w 145"/>
                  <a:gd name="T9" fmla="*/ 48 h 218"/>
                  <a:gd name="T10" fmla="*/ 93 w 145"/>
                  <a:gd name="T11" fmla="*/ 58 h 218"/>
                  <a:gd name="T12" fmla="*/ 100 w 145"/>
                  <a:gd name="T13" fmla="*/ 67 h 218"/>
                  <a:gd name="T14" fmla="*/ 107 w 145"/>
                  <a:gd name="T15" fmla="*/ 76 h 218"/>
                  <a:gd name="T16" fmla="*/ 115 w 145"/>
                  <a:gd name="T17" fmla="*/ 86 h 218"/>
                  <a:gd name="T18" fmla="*/ 121 w 145"/>
                  <a:gd name="T19" fmla="*/ 92 h 218"/>
                  <a:gd name="T20" fmla="*/ 131 w 145"/>
                  <a:gd name="T21" fmla="*/ 106 h 218"/>
                  <a:gd name="T22" fmla="*/ 140 w 145"/>
                  <a:gd name="T23" fmla="*/ 119 h 218"/>
                  <a:gd name="T24" fmla="*/ 144 w 145"/>
                  <a:gd name="T25" fmla="*/ 133 h 218"/>
                  <a:gd name="T26" fmla="*/ 145 w 145"/>
                  <a:gd name="T27" fmla="*/ 146 h 218"/>
                  <a:gd name="T28" fmla="*/ 144 w 145"/>
                  <a:gd name="T29" fmla="*/ 160 h 218"/>
                  <a:gd name="T30" fmla="*/ 140 w 145"/>
                  <a:gd name="T31" fmla="*/ 173 h 218"/>
                  <a:gd name="T32" fmla="*/ 133 w 145"/>
                  <a:gd name="T33" fmla="*/ 186 h 218"/>
                  <a:gd name="T34" fmla="*/ 123 w 145"/>
                  <a:gd name="T35" fmla="*/ 196 h 218"/>
                  <a:gd name="T36" fmla="*/ 118 w 145"/>
                  <a:gd name="T37" fmla="*/ 202 h 218"/>
                  <a:gd name="T38" fmla="*/ 112 w 145"/>
                  <a:gd name="T39" fmla="*/ 205 h 218"/>
                  <a:gd name="T40" fmla="*/ 106 w 145"/>
                  <a:gd name="T41" fmla="*/ 210 h 218"/>
                  <a:gd name="T42" fmla="*/ 100 w 145"/>
                  <a:gd name="T43" fmla="*/ 212 h 218"/>
                  <a:gd name="T44" fmla="*/ 93 w 145"/>
                  <a:gd name="T45" fmla="*/ 214 h 218"/>
                  <a:gd name="T46" fmla="*/ 86 w 145"/>
                  <a:gd name="T47" fmla="*/ 217 h 218"/>
                  <a:gd name="T48" fmla="*/ 80 w 145"/>
                  <a:gd name="T49" fmla="*/ 218 h 218"/>
                  <a:gd name="T50" fmla="*/ 73 w 145"/>
                  <a:gd name="T51" fmla="*/ 218 h 218"/>
                  <a:gd name="T52" fmla="*/ 66 w 145"/>
                  <a:gd name="T53" fmla="*/ 218 h 218"/>
                  <a:gd name="T54" fmla="*/ 59 w 145"/>
                  <a:gd name="T55" fmla="*/ 217 h 218"/>
                  <a:gd name="T56" fmla="*/ 52 w 145"/>
                  <a:gd name="T57" fmla="*/ 214 h 218"/>
                  <a:gd name="T58" fmla="*/ 45 w 145"/>
                  <a:gd name="T59" fmla="*/ 212 h 218"/>
                  <a:gd name="T60" fmla="*/ 39 w 145"/>
                  <a:gd name="T61" fmla="*/ 210 h 218"/>
                  <a:gd name="T62" fmla="*/ 33 w 145"/>
                  <a:gd name="T63" fmla="*/ 205 h 218"/>
                  <a:gd name="T64" fmla="*/ 28 w 145"/>
                  <a:gd name="T65" fmla="*/ 202 h 218"/>
                  <a:gd name="T66" fmla="*/ 22 w 145"/>
                  <a:gd name="T67" fmla="*/ 196 h 218"/>
                  <a:gd name="T68" fmla="*/ 13 w 145"/>
                  <a:gd name="T69" fmla="*/ 186 h 218"/>
                  <a:gd name="T70" fmla="*/ 6 w 145"/>
                  <a:gd name="T71" fmla="*/ 173 h 218"/>
                  <a:gd name="T72" fmla="*/ 1 w 145"/>
                  <a:gd name="T73" fmla="*/ 160 h 218"/>
                  <a:gd name="T74" fmla="*/ 0 w 145"/>
                  <a:gd name="T75" fmla="*/ 146 h 218"/>
                  <a:gd name="T76" fmla="*/ 1 w 145"/>
                  <a:gd name="T77" fmla="*/ 133 h 218"/>
                  <a:gd name="T78" fmla="*/ 6 w 145"/>
                  <a:gd name="T79" fmla="*/ 119 h 218"/>
                  <a:gd name="T80" fmla="*/ 14 w 145"/>
                  <a:gd name="T81" fmla="*/ 106 h 218"/>
                  <a:gd name="T82" fmla="*/ 24 w 145"/>
                  <a:gd name="T83" fmla="*/ 92 h 218"/>
                  <a:gd name="T84" fmla="*/ 29 w 145"/>
                  <a:gd name="T85" fmla="*/ 86 h 218"/>
                  <a:gd name="T86" fmla="*/ 38 w 145"/>
                  <a:gd name="T87" fmla="*/ 76 h 218"/>
                  <a:gd name="T88" fmla="*/ 45 w 145"/>
                  <a:gd name="T89" fmla="*/ 67 h 218"/>
                  <a:gd name="T90" fmla="*/ 52 w 145"/>
                  <a:gd name="T91" fmla="*/ 58 h 218"/>
                  <a:gd name="T92" fmla="*/ 57 w 145"/>
                  <a:gd name="T93" fmla="*/ 48 h 218"/>
                  <a:gd name="T94" fmla="*/ 61 w 145"/>
                  <a:gd name="T95" fmla="*/ 39 h 218"/>
                  <a:gd name="T96" fmla="*/ 65 w 145"/>
                  <a:gd name="T97" fmla="*/ 28 h 218"/>
                  <a:gd name="T98" fmla="*/ 69 w 145"/>
                  <a:gd name="T99" fmla="*/ 15 h 218"/>
                  <a:gd name="T100" fmla="*/ 73 w 145"/>
                  <a:gd name="T101" fmla="*/ 0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45" h="218">
                    <a:moveTo>
                      <a:pt x="73" y="0"/>
                    </a:moveTo>
                    <a:lnTo>
                      <a:pt x="76" y="15"/>
                    </a:lnTo>
                    <a:lnTo>
                      <a:pt x="80" y="28"/>
                    </a:lnTo>
                    <a:lnTo>
                      <a:pt x="84" y="39"/>
                    </a:lnTo>
                    <a:lnTo>
                      <a:pt x="89" y="48"/>
                    </a:lnTo>
                    <a:lnTo>
                      <a:pt x="93" y="58"/>
                    </a:lnTo>
                    <a:lnTo>
                      <a:pt x="100" y="67"/>
                    </a:lnTo>
                    <a:lnTo>
                      <a:pt x="107" y="76"/>
                    </a:lnTo>
                    <a:lnTo>
                      <a:pt x="115" y="86"/>
                    </a:lnTo>
                    <a:lnTo>
                      <a:pt x="121" y="92"/>
                    </a:lnTo>
                    <a:lnTo>
                      <a:pt x="131" y="106"/>
                    </a:lnTo>
                    <a:lnTo>
                      <a:pt x="140" y="119"/>
                    </a:lnTo>
                    <a:lnTo>
                      <a:pt x="144" y="133"/>
                    </a:lnTo>
                    <a:lnTo>
                      <a:pt x="145" y="146"/>
                    </a:lnTo>
                    <a:lnTo>
                      <a:pt x="144" y="160"/>
                    </a:lnTo>
                    <a:lnTo>
                      <a:pt x="140" y="173"/>
                    </a:lnTo>
                    <a:lnTo>
                      <a:pt x="133" y="186"/>
                    </a:lnTo>
                    <a:lnTo>
                      <a:pt x="123" y="196"/>
                    </a:lnTo>
                    <a:lnTo>
                      <a:pt x="118" y="202"/>
                    </a:lnTo>
                    <a:lnTo>
                      <a:pt x="112" y="205"/>
                    </a:lnTo>
                    <a:lnTo>
                      <a:pt x="106" y="210"/>
                    </a:lnTo>
                    <a:lnTo>
                      <a:pt x="100" y="212"/>
                    </a:lnTo>
                    <a:lnTo>
                      <a:pt x="93" y="214"/>
                    </a:lnTo>
                    <a:lnTo>
                      <a:pt x="86" y="217"/>
                    </a:lnTo>
                    <a:lnTo>
                      <a:pt x="80" y="218"/>
                    </a:lnTo>
                    <a:lnTo>
                      <a:pt x="73" y="218"/>
                    </a:lnTo>
                    <a:lnTo>
                      <a:pt x="66" y="218"/>
                    </a:lnTo>
                    <a:lnTo>
                      <a:pt x="59" y="217"/>
                    </a:lnTo>
                    <a:lnTo>
                      <a:pt x="52" y="214"/>
                    </a:lnTo>
                    <a:lnTo>
                      <a:pt x="45" y="212"/>
                    </a:lnTo>
                    <a:lnTo>
                      <a:pt x="39" y="210"/>
                    </a:lnTo>
                    <a:lnTo>
                      <a:pt x="33" y="205"/>
                    </a:lnTo>
                    <a:lnTo>
                      <a:pt x="28" y="202"/>
                    </a:lnTo>
                    <a:lnTo>
                      <a:pt x="22" y="196"/>
                    </a:lnTo>
                    <a:lnTo>
                      <a:pt x="13" y="186"/>
                    </a:lnTo>
                    <a:lnTo>
                      <a:pt x="6" y="173"/>
                    </a:lnTo>
                    <a:lnTo>
                      <a:pt x="1" y="160"/>
                    </a:lnTo>
                    <a:lnTo>
                      <a:pt x="0" y="146"/>
                    </a:lnTo>
                    <a:lnTo>
                      <a:pt x="1" y="133"/>
                    </a:lnTo>
                    <a:lnTo>
                      <a:pt x="6" y="119"/>
                    </a:lnTo>
                    <a:lnTo>
                      <a:pt x="14" y="106"/>
                    </a:lnTo>
                    <a:lnTo>
                      <a:pt x="24" y="92"/>
                    </a:lnTo>
                    <a:lnTo>
                      <a:pt x="29" y="86"/>
                    </a:lnTo>
                    <a:lnTo>
                      <a:pt x="38" y="76"/>
                    </a:lnTo>
                    <a:lnTo>
                      <a:pt x="45" y="67"/>
                    </a:lnTo>
                    <a:lnTo>
                      <a:pt x="52" y="58"/>
                    </a:lnTo>
                    <a:lnTo>
                      <a:pt x="57" y="48"/>
                    </a:lnTo>
                    <a:lnTo>
                      <a:pt x="61" y="39"/>
                    </a:lnTo>
                    <a:lnTo>
                      <a:pt x="65" y="28"/>
                    </a:lnTo>
                    <a:lnTo>
                      <a:pt x="69" y="15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 sz="1350"/>
              </a:p>
            </p:txBody>
          </p:sp>
        </p:grpSp>
        <p:grpSp>
          <p:nvGrpSpPr>
            <p:cNvPr id="42" name="グループ化 41"/>
            <p:cNvGrpSpPr/>
            <p:nvPr/>
          </p:nvGrpSpPr>
          <p:grpSpPr>
            <a:xfrm>
              <a:off x="2486386" y="4439289"/>
              <a:ext cx="138113" cy="207963"/>
              <a:chOff x="3827463" y="2608263"/>
              <a:chExt cx="138113" cy="207963"/>
            </a:xfrm>
          </p:grpSpPr>
          <p:sp>
            <p:nvSpPr>
              <p:cNvPr id="43" name="Freeform 27"/>
              <p:cNvSpPr>
                <a:spLocks/>
              </p:cNvSpPr>
              <p:nvPr/>
            </p:nvSpPr>
            <p:spPr bwMode="auto">
              <a:xfrm>
                <a:off x="3827463" y="2608263"/>
                <a:ext cx="138113" cy="207963"/>
              </a:xfrm>
              <a:custGeom>
                <a:avLst/>
                <a:gdLst>
                  <a:gd name="T0" fmla="*/ 88 w 176"/>
                  <a:gd name="T1" fmla="*/ 0 h 263"/>
                  <a:gd name="T2" fmla="*/ 93 w 176"/>
                  <a:gd name="T3" fmla="*/ 17 h 263"/>
                  <a:gd name="T4" fmla="*/ 97 w 176"/>
                  <a:gd name="T5" fmla="*/ 32 h 263"/>
                  <a:gd name="T6" fmla="*/ 103 w 176"/>
                  <a:gd name="T7" fmla="*/ 46 h 263"/>
                  <a:gd name="T8" fmla="*/ 108 w 176"/>
                  <a:gd name="T9" fmla="*/ 57 h 263"/>
                  <a:gd name="T10" fmla="*/ 113 w 176"/>
                  <a:gd name="T11" fmla="*/ 69 h 263"/>
                  <a:gd name="T12" fmla="*/ 122 w 176"/>
                  <a:gd name="T13" fmla="*/ 81 h 263"/>
                  <a:gd name="T14" fmla="*/ 131 w 176"/>
                  <a:gd name="T15" fmla="*/ 92 h 263"/>
                  <a:gd name="T16" fmla="*/ 141 w 176"/>
                  <a:gd name="T17" fmla="*/ 105 h 263"/>
                  <a:gd name="T18" fmla="*/ 147 w 176"/>
                  <a:gd name="T19" fmla="*/ 112 h 263"/>
                  <a:gd name="T20" fmla="*/ 160 w 176"/>
                  <a:gd name="T21" fmla="*/ 128 h 263"/>
                  <a:gd name="T22" fmla="*/ 169 w 176"/>
                  <a:gd name="T23" fmla="*/ 144 h 263"/>
                  <a:gd name="T24" fmla="*/ 173 w 176"/>
                  <a:gd name="T25" fmla="*/ 160 h 263"/>
                  <a:gd name="T26" fmla="*/ 176 w 176"/>
                  <a:gd name="T27" fmla="*/ 176 h 263"/>
                  <a:gd name="T28" fmla="*/ 175 w 176"/>
                  <a:gd name="T29" fmla="*/ 194 h 263"/>
                  <a:gd name="T30" fmla="*/ 170 w 176"/>
                  <a:gd name="T31" fmla="*/ 208 h 263"/>
                  <a:gd name="T32" fmla="*/ 162 w 176"/>
                  <a:gd name="T33" fmla="*/ 223 h 263"/>
                  <a:gd name="T34" fmla="*/ 150 w 176"/>
                  <a:gd name="T35" fmla="*/ 237 h 263"/>
                  <a:gd name="T36" fmla="*/ 143 w 176"/>
                  <a:gd name="T37" fmla="*/ 243 h 263"/>
                  <a:gd name="T38" fmla="*/ 137 w 176"/>
                  <a:gd name="T39" fmla="*/ 249 h 263"/>
                  <a:gd name="T40" fmla="*/ 130 w 176"/>
                  <a:gd name="T41" fmla="*/ 253 h 263"/>
                  <a:gd name="T42" fmla="*/ 122 w 176"/>
                  <a:gd name="T43" fmla="*/ 257 h 263"/>
                  <a:gd name="T44" fmla="*/ 113 w 176"/>
                  <a:gd name="T45" fmla="*/ 259 h 263"/>
                  <a:gd name="T46" fmla="*/ 105 w 176"/>
                  <a:gd name="T47" fmla="*/ 262 h 263"/>
                  <a:gd name="T48" fmla="*/ 97 w 176"/>
                  <a:gd name="T49" fmla="*/ 263 h 263"/>
                  <a:gd name="T50" fmla="*/ 88 w 176"/>
                  <a:gd name="T51" fmla="*/ 263 h 263"/>
                  <a:gd name="T52" fmla="*/ 79 w 176"/>
                  <a:gd name="T53" fmla="*/ 263 h 263"/>
                  <a:gd name="T54" fmla="*/ 71 w 176"/>
                  <a:gd name="T55" fmla="*/ 262 h 263"/>
                  <a:gd name="T56" fmla="*/ 63 w 176"/>
                  <a:gd name="T57" fmla="*/ 259 h 263"/>
                  <a:gd name="T58" fmla="*/ 55 w 176"/>
                  <a:gd name="T59" fmla="*/ 257 h 263"/>
                  <a:gd name="T60" fmla="*/ 48 w 176"/>
                  <a:gd name="T61" fmla="*/ 253 h 263"/>
                  <a:gd name="T62" fmla="*/ 41 w 176"/>
                  <a:gd name="T63" fmla="*/ 249 h 263"/>
                  <a:gd name="T64" fmla="*/ 34 w 176"/>
                  <a:gd name="T65" fmla="*/ 243 h 263"/>
                  <a:gd name="T66" fmla="*/ 27 w 176"/>
                  <a:gd name="T67" fmla="*/ 237 h 263"/>
                  <a:gd name="T68" fmla="*/ 15 w 176"/>
                  <a:gd name="T69" fmla="*/ 223 h 263"/>
                  <a:gd name="T70" fmla="*/ 7 w 176"/>
                  <a:gd name="T71" fmla="*/ 208 h 263"/>
                  <a:gd name="T72" fmla="*/ 2 w 176"/>
                  <a:gd name="T73" fmla="*/ 194 h 263"/>
                  <a:gd name="T74" fmla="*/ 0 w 176"/>
                  <a:gd name="T75" fmla="*/ 176 h 263"/>
                  <a:gd name="T76" fmla="*/ 3 w 176"/>
                  <a:gd name="T77" fmla="*/ 160 h 263"/>
                  <a:gd name="T78" fmla="*/ 9 w 176"/>
                  <a:gd name="T79" fmla="*/ 144 h 263"/>
                  <a:gd name="T80" fmla="*/ 17 w 176"/>
                  <a:gd name="T81" fmla="*/ 128 h 263"/>
                  <a:gd name="T82" fmla="*/ 29 w 176"/>
                  <a:gd name="T83" fmla="*/ 112 h 263"/>
                  <a:gd name="T84" fmla="*/ 36 w 176"/>
                  <a:gd name="T85" fmla="*/ 105 h 263"/>
                  <a:gd name="T86" fmla="*/ 47 w 176"/>
                  <a:gd name="T87" fmla="*/ 92 h 263"/>
                  <a:gd name="T88" fmla="*/ 56 w 176"/>
                  <a:gd name="T89" fmla="*/ 81 h 263"/>
                  <a:gd name="T90" fmla="*/ 63 w 176"/>
                  <a:gd name="T91" fmla="*/ 69 h 263"/>
                  <a:gd name="T92" fmla="*/ 68 w 176"/>
                  <a:gd name="T93" fmla="*/ 57 h 263"/>
                  <a:gd name="T94" fmla="*/ 74 w 176"/>
                  <a:gd name="T95" fmla="*/ 46 h 263"/>
                  <a:gd name="T96" fmla="*/ 79 w 176"/>
                  <a:gd name="T97" fmla="*/ 32 h 263"/>
                  <a:gd name="T98" fmla="*/ 83 w 176"/>
                  <a:gd name="T99" fmla="*/ 17 h 263"/>
                  <a:gd name="T100" fmla="*/ 88 w 176"/>
                  <a:gd name="T101" fmla="*/ 0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6" h="263">
                    <a:moveTo>
                      <a:pt x="88" y="0"/>
                    </a:moveTo>
                    <a:lnTo>
                      <a:pt x="93" y="17"/>
                    </a:lnTo>
                    <a:lnTo>
                      <a:pt x="97" y="32"/>
                    </a:lnTo>
                    <a:lnTo>
                      <a:pt x="103" y="46"/>
                    </a:lnTo>
                    <a:lnTo>
                      <a:pt x="108" y="57"/>
                    </a:lnTo>
                    <a:lnTo>
                      <a:pt x="113" y="69"/>
                    </a:lnTo>
                    <a:lnTo>
                      <a:pt x="122" y="81"/>
                    </a:lnTo>
                    <a:lnTo>
                      <a:pt x="131" y="92"/>
                    </a:lnTo>
                    <a:lnTo>
                      <a:pt x="141" y="105"/>
                    </a:lnTo>
                    <a:lnTo>
                      <a:pt x="147" y="112"/>
                    </a:lnTo>
                    <a:lnTo>
                      <a:pt x="160" y="128"/>
                    </a:lnTo>
                    <a:lnTo>
                      <a:pt x="169" y="144"/>
                    </a:lnTo>
                    <a:lnTo>
                      <a:pt x="173" y="160"/>
                    </a:lnTo>
                    <a:lnTo>
                      <a:pt x="176" y="176"/>
                    </a:lnTo>
                    <a:lnTo>
                      <a:pt x="175" y="194"/>
                    </a:lnTo>
                    <a:lnTo>
                      <a:pt x="170" y="208"/>
                    </a:lnTo>
                    <a:lnTo>
                      <a:pt x="162" y="223"/>
                    </a:lnTo>
                    <a:lnTo>
                      <a:pt x="150" y="237"/>
                    </a:lnTo>
                    <a:lnTo>
                      <a:pt x="143" y="243"/>
                    </a:lnTo>
                    <a:lnTo>
                      <a:pt x="137" y="249"/>
                    </a:lnTo>
                    <a:lnTo>
                      <a:pt x="130" y="253"/>
                    </a:lnTo>
                    <a:lnTo>
                      <a:pt x="122" y="257"/>
                    </a:lnTo>
                    <a:lnTo>
                      <a:pt x="113" y="259"/>
                    </a:lnTo>
                    <a:lnTo>
                      <a:pt x="105" y="262"/>
                    </a:lnTo>
                    <a:lnTo>
                      <a:pt x="97" y="263"/>
                    </a:lnTo>
                    <a:lnTo>
                      <a:pt x="88" y="263"/>
                    </a:lnTo>
                    <a:lnTo>
                      <a:pt x="79" y="263"/>
                    </a:lnTo>
                    <a:lnTo>
                      <a:pt x="71" y="262"/>
                    </a:lnTo>
                    <a:lnTo>
                      <a:pt x="63" y="259"/>
                    </a:lnTo>
                    <a:lnTo>
                      <a:pt x="55" y="257"/>
                    </a:lnTo>
                    <a:lnTo>
                      <a:pt x="48" y="253"/>
                    </a:lnTo>
                    <a:lnTo>
                      <a:pt x="41" y="249"/>
                    </a:lnTo>
                    <a:lnTo>
                      <a:pt x="34" y="243"/>
                    </a:lnTo>
                    <a:lnTo>
                      <a:pt x="27" y="237"/>
                    </a:lnTo>
                    <a:lnTo>
                      <a:pt x="15" y="223"/>
                    </a:lnTo>
                    <a:lnTo>
                      <a:pt x="7" y="208"/>
                    </a:lnTo>
                    <a:lnTo>
                      <a:pt x="2" y="194"/>
                    </a:lnTo>
                    <a:lnTo>
                      <a:pt x="0" y="176"/>
                    </a:lnTo>
                    <a:lnTo>
                      <a:pt x="3" y="160"/>
                    </a:lnTo>
                    <a:lnTo>
                      <a:pt x="9" y="144"/>
                    </a:lnTo>
                    <a:lnTo>
                      <a:pt x="17" y="128"/>
                    </a:lnTo>
                    <a:lnTo>
                      <a:pt x="29" y="112"/>
                    </a:lnTo>
                    <a:lnTo>
                      <a:pt x="36" y="105"/>
                    </a:lnTo>
                    <a:lnTo>
                      <a:pt x="47" y="92"/>
                    </a:lnTo>
                    <a:lnTo>
                      <a:pt x="56" y="81"/>
                    </a:lnTo>
                    <a:lnTo>
                      <a:pt x="63" y="69"/>
                    </a:lnTo>
                    <a:lnTo>
                      <a:pt x="68" y="57"/>
                    </a:lnTo>
                    <a:lnTo>
                      <a:pt x="74" y="46"/>
                    </a:lnTo>
                    <a:lnTo>
                      <a:pt x="79" y="32"/>
                    </a:lnTo>
                    <a:lnTo>
                      <a:pt x="83" y="17"/>
                    </a:lnTo>
                    <a:lnTo>
                      <a:pt x="8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 sz="1350"/>
              </a:p>
            </p:txBody>
          </p:sp>
          <p:sp>
            <p:nvSpPr>
              <p:cNvPr id="44" name="Freeform 28"/>
              <p:cNvSpPr>
                <a:spLocks/>
              </p:cNvSpPr>
              <p:nvPr/>
            </p:nvSpPr>
            <p:spPr bwMode="auto">
              <a:xfrm>
                <a:off x="3846513" y="2646363"/>
                <a:ext cx="100013" cy="149225"/>
              </a:xfrm>
              <a:custGeom>
                <a:avLst/>
                <a:gdLst>
                  <a:gd name="T0" fmla="*/ 62 w 126"/>
                  <a:gd name="T1" fmla="*/ 0 h 188"/>
                  <a:gd name="T2" fmla="*/ 66 w 126"/>
                  <a:gd name="T3" fmla="*/ 13 h 188"/>
                  <a:gd name="T4" fmla="*/ 69 w 126"/>
                  <a:gd name="T5" fmla="*/ 23 h 188"/>
                  <a:gd name="T6" fmla="*/ 72 w 126"/>
                  <a:gd name="T7" fmla="*/ 34 h 188"/>
                  <a:gd name="T8" fmla="*/ 76 w 126"/>
                  <a:gd name="T9" fmla="*/ 42 h 188"/>
                  <a:gd name="T10" fmla="*/ 81 w 126"/>
                  <a:gd name="T11" fmla="*/ 49 h 188"/>
                  <a:gd name="T12" fmla="*/ 86 w 126"/>
                  <a:gd name="T13" fmla="*/ 57 h 188"/>
                  <a:gd name="T14" fmla="*/ 92 w 126"/>
                  <a:gd name="T15" fmla="*/ 66 h 188"/>
                  <a:gd name="T16" fmla="*/ 100 w 126"/>
                  <a:gd name="T17" fmla="*/ 74 h 188"/>
                  <a:gd name="T18" fmla="*/ 105 w 126"/>
                  <a:gd name="T19" fmla="*/ 80 h 188"/>
                  <a:gd name="T20" fmla="*/ 114 w 126"/>
                  <a:gd name="T21" fmla="*/ 91 h 188"/>
                  <a:gd name="T22" fmla="*/ 121 w 126"/>
                  <a:gd name="T23" fmla="*/ 103 h 188"/>
                  <a:gd name="T24" fmla="*/ 124 w 126"/>
                  <a:gd name="T25" fmla="*/ 114 h 188"/>
                  <a:gd name="T26" fmla="*/ 126 w 126"/>
                  <a:gd name="T27" fmla="*/ 126 h 188"/>
                  <a:gd name="T28" fmla="*/ 124 w 126"/>
                  <a:gd name="T29" fmla="*/ 138 h 188"/>
                  <a:gd name="T30" fmla="*/ 121 w 126"/>
                  <a:gd name="T31" fmla="*/ 149 h 188"/>
                  <a:gd name="T32" fmla="*/ 115 w 126"/>
                  <a:gd name="T33" fmla="*/ 160 h 188"/>
                  <a:gd name="T34" fmla="*/ 107 w 126"/>
                  <a:gd name="T35" fmla="*/ 170 h 188"/>
                  <a:gd name="T36" fmla="*/ 102 w 126"/>
                  <a:gd name="T37" fmla="*/ 174 h 188"/>
                  <a:gd name="T38" fmla="*/ 97 w 126"/>
                  <a:gd name="T39" fmla="*/ 178 h 188"/>
                  <a:gd name="T40" fmla="*/ 92 w 126"/>
                  <a:gd name="T41" fmla="*/ 180 h 188"/>
                  <a:gd name="T42" fmla="*/ 86 w 126"/>
                  <a:gd name="T43" fmla="*/ 183 h 188"/>
                  <a:gd name="T44" fmla="*/ 81 w 126"/>
                  <a:gd name="T45" fmla="*/ 186 h 188"/>
                  <a:gd name="T46" fmla="*/ 75 w 126"/>
                  <a:gd name="T47" fmla="*/ 187 h 188"/>
                  <a:gd name="T48" fmla="*/ 69 w 126"/>
                  <a:gd name="T49" fmla="*/ 188 h 188"/>
                  <a:gd name="T50" fmla="*/ 62 w 126"/>
                  <a:gd name="T51" fmla="*/ 188 h 188"/>
                  <a:gd name="T52" fmla="*/ 56 w 126"/>
                  <a:gd name="T53" fmla="*/ 188 h 188"/>
                  <a:gd name="T54" fmla="*/ 49 w 126"/>
                  <a:gd name="T55" fmla="*/ 187 h 188"/>
                  <a:gd name="T56" fmla="*/ 44 w 126"/>
                  <a:gd name="T57" fmla="*/ 186 h 188"/>
                  <a:gd name="T58" fmla="*/ 39 w 126"/>
                  <a:gd name="T59" fmla="*/ 183 h 188"/>
                  <a:gd name="T60" fmla="*/ 33 w 126"/>
                  <a:gd name="T61" fmla="*/ 180 h 188"/>
                  <a:gd name="T62" fmla="*/ 28 w 126"/>
                  <a:gd name="T63" fmla="*/ 178 h 188"/>
                  <a:gd name="T64" fmla="*/ 23 w 126"/>
                  <a:gd name="T65" fmla="*/ 174 h 188"/>
                  <a:gd name="T66" fmla="*/ 18 w 126"/>
                  <a:gd name="T67" fmla="*/ 170 h 188"/>
                  <a:gd name="T68" fmla="*/ 10 w 126"/>
                  <a:gd name="T69" fmla="*/ 160 h 188"/>
                  <a:gd name="T70" fmla="*/ 4 w 126"/>
                  <a:gd name="T71" fmla="*/ 149 h 188"/>
                  <a:gd name="T72" fmla="*/ 1 w 126"/>
                  <a:gd name="T73" fmla="*/ 138 h 188"/>
                  <a:gd name="T74" fmla="*/ 0 w 126"/>
                  <a:gd name="T75" fmla="*/ 126 h 188"/>
                  <a:gd name="T76" fmla="*/ 1 w 126"/>
                  <a:gd name="T77" fmla="*/ 114 h 188"/>
                  <a:gd name="T78" fmla="*/ 6 w 126"/>
                  <a:gd name="T79" fmla="*/ 103 h 188"/>
                  <a:gd name="T80" fmla="*/ 11 w 126"/>
                  <a:gd name="T81" fmla="*/ 91 h 188"/>
                  <a:gd name="T82" fmla="*/ 21 w 126"/>
                  <a:gd name="T83" fmla="*/ 80 h 188"/>
                  <a:gd name="T84" fmla="*/ 25 w 126"/>
                  <a:gd name="T85" fmla="*/ 74 h 188"/>
                  <a:gd name="T86" fmla="*/ 32 w 126"/>
                  <a:gd name="T87" fmla="*/ 66 h 188"/>
                  <a:gd name="T88" fmla="*/ 39 w 126"/>
                  <a:gd name="T89" fmla="*/ 57 h 188"/>
                  <a:gd name="T90" fmla="*/ 44 w 126"/>
                  <a:gd name="T91" fmla="*/ 49 h 188"/>
                  <a:gd name="T92" fmla="*/ 48 w 126"/>
                  <a:gd name="T93" fmla="*/ 42 h 188"/>
                  <a:gd name="T94" fmla="*/ 53 w 126"/>
                  <a:gd name="T95" fmla="*/ 34 h 188"/>
                  <a:gd name="T96" fmla="*/ 56 w 126"/>
                  <a:gd name="T97" fmla="*/ 23 h 188"/>
                  <a:gd name="T98" fmla="*/ 60 w 126"/>
                  <a:gd name="T99" fmla="*/ 13 h 188"/>
                  <a:gd name="T100" fmla="*/ 62 w 126"/>
                  <a:gd name="T101" fmla="*/ 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26" h="188">
                    <a:moveTo>
                      <a:pt x="62" y="0"/>
                    </a:moveTo>
                    <a:lnTo>
                      <a:pt x="66" y="13"/>
                    </a:lnTo>
                    <a:lnTo>
                      <a:pt x="69" y="23"/>
                    </a:lnTo>
                    <a:lnTo>
                      <a:pt x="72" y="34"/>
                    </a:lnTo>
                    <a:lnTo>
                      <a:pt x="76" y="42"/>
                    </a:lnTo>
                    <a:lnTo>
                      <a:pt x="81" y="49"/>
                    </a:lnTo>
                    <a:lnTo>
                      <a:pt x="86" y="57"/>
                    </a:lnTo>
                    <a:lnTo>
                      <a:pt x="92" y="66"/>
                    </a:lnTo>
                    <a:lnTo>
                      <a:pt x="100" y="74"/>
                    </a:lnTo>
                    <a:lnTo>
                      <a:pt x="105" y="80"/>
                    </a:lnTo>
                    <a:lnTo>
                      <a:pt x="114" y="91"/>
                    </a:lnTo>
                    <a:lnTo>
                      <a:pt x="121" y="103"/>
                    </a:lnTo>
                    <a:lnTo>
                      <a:pt x="124" y="114"/>
                    </a:lnTo>
                    <a:lnTo>
                      <a:pt x="126" y="126"/>
                    </a:lnTo>
                    <a:lnTo>
                      <a:pt x="124" y="138"/>
                    </a:lnTo>
                    <a:lnTo>
                      <a:pt x="121" y="149"/>
                    </a:lnTo>
                    <a:lnTo>
                      <a:pt x="115" y="160"/>
                    </a:lnTo>
                    <a:lnTo>
                      <a:pt x="107" y="170"/>
                    </a:lnTo>
                    <a:lnTo>
                      <a:pt x="102" y="174"/>
                    </a:lnTo>
                    <a:lnTo>
                      <a:pt x="97" y="178"/>
                    </a:lnTo>
                    <a:lnTo>
                      <a:pt x="92" y="180"/>
                    </a:lnTo>
                    <a:lnTo>
                      <a:pt x="86" y="183"/>
                    </a:lnTo>
                    <a:lnTo>
                      <a:pt x="81" y="186"/>
                    </a:lnTo>
                    <a:lnTo>
                      <a:pt x="75" y="187"/>
                    </a:lnTo>
                    <a:lnTo>
                      <a:pt x="69" y="188"/>
                    </a:lnTo>
                    <a:lnTo>
                      <a:pt x="62" y="188"/>
                    </a:lnTo>
                    <a:lnTo>
                      <a:pt x="56" y="188"/>
                    </a:lnTo>
                    <a:lnTo>
                      <a:pt x="49" y="187"/>
                    </a:lnTo>
                    <a:lnTo>
                      <a:pt x="44" y="186"/>
                    </a:lnTo>
                    <a:lnTo>
                      <a:pt x="39" y="183"/>
                    </a:lnTo>
                    <a:lnTo>
                      <a:pt x="33" y="180"/>
                    </a:lnTo>
                    <a:lnTo>
                      <a:pt x="28" y="178"/>
                    </a:lnTo>
                    <a:lnTo>
                      <a:pt x="23" y="174"/>
                    </a:lnTo>
                    <a:lnTo>
                      <a:pt x="18" y="170"/>
                    </a:lnTo>
                    <a:lnTo>
                      <a:pt x="10" y="160"/>
                    </a:lnTo>
                    <a:lnTo>
                      <a:pt x="4" y="149"/>
                    </a:lnTo>
                    <a:lnTo>
                      <a:pt x="1" y="138"/>
                    </a:lnTo>
                    <a:lnTo>
                      <a:pt x="0" y="126"/>
                    </a:lnTo>
                    <a:lnTo>
                      <a:pt x="1" y="114"/>
                    </a:lnTo>
                    <a:lnTo>
                      <a:pt x="6" y="103"/>
                    </a:lnTo>
                    <a:lnTo>
                      <a:pt x="11" y="91"/>
                    </a:lnTo>
                    <a:lnTo>
                      <a:pt x="21" y="80"/>
                    </a:lnTo>
                    <a:lnTo>
                      <a:pt x="25" y="74"/>
                    </a:lnTo>
                    <a:lnTo>
                      <a:pt x="32" y="66"/>
                    </a:lnTo>
                    <a:lnTo>
                      <a:pt x="39" y="57"/>
                    </a:lnTo>
                    <a:lnTo>
                      <a:pt x="44" y="49"/>
                    </a:lnTo>
                    <a:lnTo>
                      <a:pt x="48" y="42"/>
                    </a:lnTo>
                    <a:lnTo>
                      <a:pt x="53" y="34"/>
                    </a:lnTo>
                    <a:lnTo>
                      <a:pt x="56" y="23"/>
                    </a:lnTo>
                    <a:lnTo>
                      <a:pt x="60" y="13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 sz="1350"/>
              </a:p>
            </p:txBody>
          </p:sp>
        </p:grpSp>
        <p:grpSp>
          <p:nvGrpSpPr>
            <p:cNvPr id="45" name="グループ化 44"/>
            <p:cNvGrpSpPr/>
            <p:nvPr/>
          </p:nvGrpSpPr>
          <p:grpSpPr>
            <a:xfrm>
              <a:off x="2110304" y="4200370"/>
              <a:ext cx="160338" cy="241300"/>
              <a:chOff x="3957638" y="2733676"/>
              <a:chExt cx="160338" cy="241300"/>
            </a:xfrm>
          </p:grpSpPr>
          <p:sp>
            <p:nvSpPr>
              <p:cNvPr id="46" name="Freeform 29"/>
              <p:cNvSpPr>
                <a:spLocks/>
              </p:cNvSpPr>
              <p:nvPr/>
            </p:nvSpPr>
            <p:spPr bwMode="auto">
              <a:xfrm>
                <a:off x="3957638" y="2733676"/>
                <a:ext cx="160338" cy="241300"/>
              </a:xfrm>
              <a:custGeom>
                <a:avLst/>
                <a:gdLst>
                  <a:gd name="T0" fmla="*/ 102 w 203"/>
                  <a:gd name="T1" fmla="*/ 0 h 303"/>
                  <a:gd name="T2" fmla="*/ 106 w 203"/>
                  <a:gd name="T3" fmla="*/ 20 h 303"/>
                  <a:gd name="T4" fmla="*/ 112 w 203"/>
                  <a:gd name="T5" fmla="*/ 37 h 303"/>
                  <a:gd name="T6" fmla="*/ 118 w 203"/>
                  <a:gd name="T7" fmla="*/ 53 h 303"/>
                  <a:gd name="T8" fmla="*/ 124 w 203"/>
                  <a:gd name="T9" fmla="*/ 66 h 303"/>
                  <a:gd name="T10" fmla="*/ 127 w 203"/>
                  <a:gd name="T11" fmla="*/ 73 h 303"/>
                  <a:gd name="T12" fmla="*/ 130 w 203"/>
                  <a:gd name="T13" fmla="*/ 78 h 303"/>
                  <a:gd name="T14" fmla="*/ 135 w 203"/>
                  <a:gd name="T15" fmla="*/ 85 h 303"/>
                  <a:gd name="T16" fmla="*/ 140 w 203"/>
                  <a:gd name="T17" fmla="*/ 92 h 303"/>
                  <a:gd name="T18" fmla="*/ 144 w 203"/>
                  <a:gd name="T19" fmla="*/ 99 h 303"/>
                  <a:gd name="T20" fmla="*/ 150 w 203"/>
                  <a:gd name="T21" fmla="*/ 106 h 303"/>
                  <a:gd name="T22" fmla="*/ 156 w 203"/>
                  <a:gd name="T23" fmla="*/ 113 h 303"/>
                  <a:gd name="T24" fmla="*/ 162 w 203"/>
                  <a:gd name="T25" fmla="*/ 120 h 303"/>
                  <a:gd name="T26" fmla="*/ 170 w 203"/>
                  <a:gd name="T27" fmla="*/ 128 h 303"/>
                  <a:gd name="T28" fmla="*/ 185 w 203"/>
                  <a:gd name="T29" fmla="*/ 146 h 303"/>
                  <a:gd name="T30" fmla="*/ 195 w 203"/>
                  <a:gd name="T31" fmla="*/ 165 h 303"/>
                  <a:gd name="T32" fmla="*/ 201 w 203"/>
                  <a:gd name="T33" fmla="*/ 184 h 303"/>
                  <a:gd name="T34" fmla="*/ 203 w 203"/>
                  <a:gd name="T35" fmla="*/ 203 h 303"/>
                  <a:gd name="T36" fmla="*/ 201 w 203"/>
                  <a:gd name="T37" fmla="*/ 222 h 303"/>
                  <a:gd name="T38" fmla="*/ 195 w 203"/>
                  <a:gd name="T39" fmla="*/ 241 h 303"/>
                  <a:gd name="T40" fmla="*/ 186 w 203"/>
                  <a:gd name="T41" fmla="*/ 258 h 303"/>
                  <a:gd name="T42" fmla="*/ 173 w 203"/>
                  <a:gd name="T43" fmla="*/ 273 h 303"/>
                  <a:gd name="T44" fmla="*/ 165 w 203"/>
                  <a:gd name="T45" fmla="*/ 280 h 303"/>
                  <a:gd name="T46" fmla="*/ 158 w 203"/>
                  <a:gd name="T47" fmla="*/ 286 h 303"/>
                  <a:gd name="T48" fmla="*/ 149 w 203"/>
                  <a:gd name="T49" fmla="*/ 292 h 303"/>
                  <a:gd name="T50" fmla="*/ 141 w 203"/>
                  <a:gd name="T51" fmla="*/ 295 h 303"/>
                  <a:gd name="T52" fmla="*/ 132 w 203"/>
                  <a:gd name="T53" fmla="*/ 299 h 303"/>
                  <a:gd name="T54" fmla="*/ 121 w 203"/>
                  <a:gd name="T55" fmla="*/ 301 h 303"/>
                  <a:gd name="T56" fmla="*/ 112 w 203"/>
                  <a:gd name="T57" fmla="*/ 303 h 303"/>
                  <a:gd name="T58" fmla="*/ 102 w 203"/>
                  <a:gd name="T59" fmla="*/ 303 h 303"/>
                  <a:gd name="T60" fmla="*/ 91 w 203"/>
                  <a:gd name="T61" fmla="*/ 303 h 303"/>
                  <a:gd name="T62" fmla="*/ 82 w 203"/>
                  <a:gd name="T63" fmla="*/ 301 h 303"/>
                  <a:gd name="T64" fmla="*/ 72 w 203"/>
                  <a:gd name="T65" fmla="*/ 299 h 303"/>
                  <a:gd name="T66" fmla="*/ 62 w 203"/>
                  <a:gd name="T67" fmla="*/ 295 h 303"/>
                  <a:gd name="T68" fmla="*/ 54 w 203"/>
                  <a:gd name="T69" fmla="*/ 292 h 303"/>
                  <a:gd name="T70" fmla="*/ 45 w 203"/>
                  <a:gd name="T71" fmla="*/ 286 h 303"/>
                  <a:gd name="T72" fmla="*/ 38 w 203"/>
                  <a:gd name="T73" fmla="*/ 280 h 303"/>
                  <a:gd name="T74" fmla="*/ 30 w 203"/>
                  <a:gd name="T75" fmla="*/ 273 h 303"/>
                  <a:gd name="T76" fmla="*/ 17 w 203"/>
                  <a:gd name="T77" fmla="*/ 258 h 303"/>
                  <a:gd name="T78" fmla="*/ 8 w 203"/>
                  <a:gd name="T79" fmla="*/ 241 h 303"/>
                  <a:gd name="T80" fmla="*/ 2 w 203"/>
                  <a:gd name="T81" fmla="*/ 222 h 303"/>
                  <a:gd name="T82" fmla="*/ 0 w 203"/>
                  <a:gd name="T83" fmla="*/ 203 h 303"/>
                  <a:gd name="T84" fmla="*/ 2 w 203"/>
                  <a:gd name="T85" fmla="*/ 184 h 303"/>
                  <a:gd name="T86" fmla="*/ 8 w 203"/>
                  <a:gd name="T87" fmla="*/ 165 h 303"/>
                  <a:gd name="T88" fmla="*/ 19 w 203"/>
                  <a:gd name="T89" fmla="*/ 146 h 303"/>
                  <a:gd name="T90" fmla="*/ 34 w 203"/>
                  <a:gd name="T91" fmla="*/ 128 h 303"/>
                  <a:gd name="T92" fmla="*/ 41 w 203"/>
                  <a:gd name="T93" fmla="*/ 120 h 303"/>
                  <a:gd name="T94" fmla="*/ 46 w 203"/>
                  <a:gd name="T95" fmla="*/ 113 h 303"/>
                  <a:gd name="T96" fmla="*/ 53 w 203"/>
                  <a:gd name="T97" fmla="*/ 106 h 303"/>
                  <a:gd name="T98" fmla="*/ 58 w 203"/>
                  <a:gd name="T99" fmla="*/ 99 h 303"/>
                  <a:gd name="T100" fmla="*/ 64 w 203"/>
                  <a:gd name="T101" fmla="*/ 92 h 303"/>
                  <a:gd name="T102" fmla="*/ 68 w 203"/>
                  <a:gd name="T103" fmla="*/ 85 h 303"/>
                  <a:gd name="T104" fmla="*/ 72 w 203"/>
                  <a:gd name="T105" fmla="*/ 78 h 303"/>
                  <a:gd name="T106" fmla="*/ 76 w 203"/>
                  <a:gd name="T107" fmla="*/ 73 h 303"/>
                  <a:gd name="T108" fmla="*/ 80 w 203"/>
                  <a:gd name="T109" fmla="*/ 66 h 303"/>
                  <a:gd name="T110" fmla="*/ 86 w 203"/>
                  <a:gd name="T111" fmla="*/ 53 h 303"/>
                  <a:gd name="T112" fmla="*/ 91 w 203"/>
                  <a:gd name="T113" fmla="*/ 37 h 303"/>
                  <a:gd name="T114" fmla="*/ 96 w 203"/>
                  <a:gd name="T115" fmla="*/ 20 h 303"/>
                  <a:gd name="T116" fmla="*/ 102 w 203"/>
                  <a:gd name="T117" fmla="*/ 0 h 3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03" h="303">
                    <a:moveTo>
                      <a:pt x="102" y="0"/>
                    </a:moveTo>
                    <a:lnTo>
                      <a:pt x="106" y="20"/>
                    </a:lnTo>
                    <a:lnTo>
                      <a:pt x="112" y="37"/>
                    </a:lnTo>
                    <a:lnTo>
                      <a:pt x="118" y="53"/>
                    </a:lnTo>
                    <a:lnTo>
                      <a:pt x="124" y="66"/>
                    </a:lnTo>
                    <a:lnTo>
                      <a:pt x="127" y="73"/>
                    </a:lnTo>
                    <a:lnTo>
                      <a:pt x="130" y="78"/>
                    </a:lnTo>
                    <a:lnTo>
                      <a:pt x="135" y="85"/>
                    </a:lnTo>
                    <a:lnTo>
                      <a:pt x="140" y="92"/>
                    </a:lnTo>
                    <a:lnTo>
                      <a:pt x="144" y="99"/>
                    </a:lnTo>
                    <a:lnTo>
                      <a:pt x="150" y="106"/>
                    </a:lnTo>
                    <a:lnTo>
                      <a:pt x="156" y="113"/>
                    </a:lnTo>
                    <a:lnTo>
                      <a:pt x="162" y="120"/>
                    </a:lnTo>
                    <a:lnTo>
                      <a:pt x="170" y="128"/>
                    </a:lnTo>
                    <a:lnTo>
                      <a:pt x="185" y="146"/>
                    </a:lnTo>
                    <a:lnTo>
                      <a:pt x="195" y="165"/>
                    </a:lnTo>
                    <a:lnTo>
                      <a:pt x="201" y="184"/>
                    </a:lnTo>
                    <a:lnTo>
                      <a:pt x="203" y="203"/>
                    </a:lnTo>
                    <a:lnTo>
                      <a:pt x="201" y="222"/>
                    </a:lnTo>
                    <a:lnTo>
                      <a:pt x="195" y="241"/>
                    </a:lnTo>
                    <a:lnTo>
                      <a:pt x="186" y="258"/>
                    </a:lnTo>
                    <a:lnTo>
                      <a:pt x="173" y="273"/>
                    </a:lnTo>
                    <a:lnTo>
                      <a:pt x="165" y="280"/>
                    </a:lnTo>
                    <a:lnTo>
                      <a:pt x="158" y="286"/>
                    </a:lnTo>
                    <a:lnTo>
                      <a:pt x="149" y="292"/>
                    </a:lnTo>
                    <a:lnTo>
                      <a:pt x="141" y="295"/>
                    </a:lnTo>
                    <a:lnTo>
                      <a:pt x="132" y="299"/>
                    </a:lnTo>
                    <a:lnTo>
                      <a:pt x="121" y="301"/>
                    </a:lnTo>
                    <a:lnTo>
                      <a:pt x="112" y="303"/>
                    </a:lnTo>
                    <a:lnTo>
                      <a:pt x="102" y="303"/>
                    </a:lnTo>
                    <a:lnTo>
                      <a:pt x="91" y="303"/>
                    </a:lnTo>
                    <a:lnTo>
                      <a:pt x="82" y="301"/>
                    </a:lnTo>
                    <a:lnTo>
                      <a:pt x="72" y="299"/>
                    </a:lnTo>
                    <a:lnTo>
                      <a:pt x="62" y="295"/>
                    </a:lnTo>
                    <a:lnTo>
                      <a:pt x="54" y="292"/>
                    </a:lnTo>
                    <a:lnTo>
                      <a:pt x="45" y="286"/>
                    </a:lnTo>
                    <a:lnTo>
                      <a:pt x="38" y="280"/>
                    </a:lnTo>
                    <a:lnTo>
                      <a:pt x="30" y="273"/>
                    </a:lnTo>
                    <a:lnTo>
                      <a:pt x="17" y="258"/>
                    </a:lnTo>
                    <a:lnTo>
                      <a:pt x="8" y="241"/>
                    </a:lnTo>
                    <a:lnTo>
                      <a:pt x="2" y="222"/>
                    </a:lnTo>
                    <a:lnTo>
                      <a:pt x="0" y="203"/>
                    </a:lnTo>
                    <a:lnTo>
                      <a:pt x="2" y="184"/>
                    </a:lnTo>
                    <a:lnTo>
                      <a:pt x="8" y="165"/>
                    </a:lnTo>
                    <a:lnTo>
                      <a:pt x="19" y="146"/>
                    </a:lnTo>
                    <a:lnTo>
                      <a:pt x="34" y="128"/>
                    </a:lnTo>
                    <a:lnTo>
                      <a:pt x="41" y="120"/>
                    </a:lnTo>
                    <a:lnTo>
                      <a:pt x="46" y="113"/>
                    </a:lnTo>
                    <a:lnTo>
                      <a:pt x="53" y="106"/>
                    </a:lnTo>
                    <a:lnTo>
                      <a:pt x="58" y="99"/>
                    </a:lnTo>
                    <a:lnTo>
                      <a:pt x="64" y="92"/>
                    </a:lnTo>
                    <a:lnTo>
                      <a:pt x="68" y="85"/>
                    </a:lnTo>
                    <a:lnTo>
                      <a:pt x="72" y="78"/>
                    </a:lnTo>
                    <a:lnTo>
                      <a:pt x="76" y="73"/>
                    </a:lnTo>
                    <a:lnTo>
                      <a:pt x="80" y="66"/>
                    </a:lnTo>
                    <a:lnTo>
                      <a:pt x="86" y="53"/>
                    </a:lnTo>
                    <a:lnTo>
                      <a:pt x="91" y="37"/>
                    </a:lnTo>
                    <a:lnTo>
                      <a:pt x="96" y="20"/>
                    </a:lnTo>
                    <a:lnTo>
                      <a:pt x="10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 sz="1350"/>
              </a:p>
            </p:txBody>
          </p:sp>
          <p:sp>
            <p:nvSpPr>
              <p:cNvPr id="47" name="Freeform 30"/>
              <p:cNvSpPr>
                <a:spLocks/>
              </p:cNvSpPr>
              <p:nvPr/>
            </p:nvSpPr>
            <p:spPr bwMode="auto">
              <a:xfrm>
                <a:off x="3979863" y="2776538"/>
                <a:ext cx="115888" cy="173038"/>
              </a:xfrm>
              <a:custGeom>
                <a:avLst/>
                <a:gdLst>
                  <a:gd name="T0" fmla="*/ 73 w 145"/>
                  <a:gd name="T1" fmla="*/ 0 h 218"/>
                  <a:gd name="T2" fmla="*/ 76 w 145"/>
                  <a:gd name="T3" fmla="*/ 15 h 218"/>
                  <a:gd name="T4" fmla="*/ 80 w 145"/>
                  <a:gd name="T5" fmla="*/ 28 h 218"/>
                  <a:gd name="T6" fmla="*/ 84 w 145"/>
                  <a:gd name="T7" fmla="*/ 39 h 218"/>
                  <a:gd name="T8" fmla="*/ 89 w 145"/>
                  <a:gd name="T9" fmla="*/ 48 h 218"/>
                  <a:gd name="T10" fmla="*/ 93 w 145"/>
                  <a:gd name="T11" fmla="*/ 58 h 218"/>
                  <a:gd name="T12" fmla="*/ 100 w 145"/>
                  <a:gd name="T13" fmla="*/ 67 h 218"/>
                  <a:gd name="T14" fmla="*/ 107 w 145"/>
                  <a:gd name="T15" fmla="*/ 76 h 218"/>
                  <a:gd name="T16" fmla="*/ 115 w 145"/>
                  <a:gd name="T17" fmla="*/ 86 h 218"/>
                  <a:gd name="T18" fmla="*/ 121 w 145"/>
                  <a:gd name="T19" fmla="*/ 92 h 218"/>
                  <a:gd name="T20" fmla="*/ 131 w 145"/>
                  <a:gd name="T21" fmla="*/ 106 h 218"/>
                  <a:gd name="T22" fmla="*/ 140 w 145"/>
                  <a:gd name="T23" fmla="*/ 119 h 218"/>
                  <a:gd name="T24" fmla="*/ 144 w 145"/>
                  <a:gd name="T25" fmla="*/ 133 h 218"/>
                  <a:gd name="T26" fmla="*/ 145 w 145"/>
                  <a:gd name="T27" fmla="*/ 146 h 218"/>
                  <a:gd name="T28" fmla="*/ 144 w 145"/>
                  <a:gd name="T29" fmla="*/ 160 h 218"/>
                  <a:gd name="T30" fmla="*/ 140 w 145"/>
                  <a:gd name="T31" fmla="*/ 173 h 218"/>
                  <a:gd name="T32" fmla="*/ 133 w 145"/>
                  <a:gd name="T33" fmla="*/ 186 h 218"/>
                  <a:gd name="T34" fmla="*/ 123 w 145"/>
                  <a:gd name="T35" fmla="*/ 196 h 218"/>
                  <a:gd name="T36" fmla="*/ 118 w 145"/>
                  <a:gd name="T37" fmla="*/ 202 h 218"/>
                  <a:gd name="T38" fmla="*/ 112 w 145"/>
                  <a:gd name="T39" fmla="*/ 205 h 218"/>
                  <a:gd name="T40" fmla="*/ 106 w 145"/>
                  <a:gd name="T41" fmla="*/ 210 h 218"/>
                  <a:gd name="T42" fmla="*/ 100 w 145"/>
                  <a:gd name="T43" fmla="*/ 212 h 218"/>
                  <a:gd name="T44" fmla="*/ 93 w 145"/>
                  <a:gd name="T45" fmla="*/ 214 h 218"/>
                  <a:gd name="T46" fmla="*/ 86 w 145"/>
                  <a:gd name="T47" fmla="*/ 217 h 218"/>
                  <a:gd name="T48" fmla="*/ 80 w 145"/>
                  <a:gd name="T49" fmla="*/ 218 h 218"/>
                  <a:gd name="T50" fmla="*/ 73 w 145"/>
                  <a:gd name="T51" fmla="*/ 218 h 218"/>
                  <a:gd name="T52" fmla="*/ 66 w 145"/>
                  <a:gd name="T53" fmla="*/ 218 h 218"/>
                  <a:gd name="T54" fmla="*/ 59 w 145"/>
                  <a:gd name="T55" fmla="*/ 217 h 218"/>
                  <a:gd name="T56" fmla="*/ 52 w 145"/>
                  <a:gd name="T57" fmla="*/ 214 h 218"/>
                  <a:gd name="T58" fmla="*/ 45 w 145"/>
                  <a:gd name="T59" fmla="*/ 212 h 218"/>
                  <a:gd name="T60" fmla="*/ 39 w 145"/>
                  <a:gd name="T61" fmla="*/ 210 h 218"/>
                  <a:gd name="T62" fmla="*/ 33 w 145"/>
                  <a:gd name="T63" fmla="*/ 205 h 218"/>
                  <a:gd name="T64" fmla="*/ 28 w 145"/>
                  <a:gd name="T65" fmla="*/ 202 h 218"/>
                  <a:gd name="T66" fmla="*/ 22 w 145"/>
                  <a:gd name="T67" fmla="*/ 196 h 218"/>
                  <a:gd name="T68" fmla="*/ 13 w 145"/>
                  <a:gd name="T69" fmla="*/ 186 h 218"/>
                  <a:gd name="T70" fmla="*/ 6 w 145"/>
                  <a:gd name="T71" fmla="*/ 173 h 218"/>
                  <a:gd name="T72" fmla="*/ 1 w 145"/>
                  <a:gd name="T73" fmla="*/ 160 h 218"/>
                  <a:gd name="T74" fmla="*/ 0 w 145"/>
                  <a:gd name="T75" fmla="*/ 146 h 218"/>
                  <a:gd name="T76" fmla="*/ 1 w 145"/>
                  <a:gd name="T77" fmla="*/ 133 h 218"/>
                  <a:gd name="T78" fmla="*/ 6 w 145"/>
                  <a:gd name="T79" fmla="*/ 119 h 218"/>
                  <a:gd name="T80" fmla="*/ 14 w 145"/>
                  <a:gd name="T81" fmla="*/ 106 h 218"/>
                  <a:gd name="T82" fmla="*/ 24 w 145"/>
                  <a:gd name="T83" fmla="*/ 92 h 218"/>
                  <a:gd name="T84" fmla="*/ 29 w 145"/>
                  <a:gd name="T85" fmla="*/ 86 h 218"/>
                  <a:gd name="T86" fmla="*/ 38 w 145"/>
                  <a:gd name="T87" fmla="*/ 76 h 218"/>
                  <a:gd name="T88" fmla="*/ 45 w 145"/>
                  <a:gd name="T89" fmla="*/ 67 h 218"/>
                  <a:gd name="T90" fmla="*/ 52 w 145"/>
                  <a:gd name="T91" fmla="*/ 58 h 218"/>
                  <a:gd name="T92" fmla="*/ 57 w 145"/>
                  <a:gd name="T93" fmla="*/ 48 h 218"/>
                  <a:gd name="T94" fmla="*/ 61 w 145"/>
                  <a:gd name="T95" fmla="*/ 39 h 218"/>
                  <a:gd name="T96" fmla="*/ 65 w 145"/>
                  <a:gd name="T97" fmla="*/ 28 h 218"/>
                  <a:gd name="T98" fmla="*/ 69 w 145"/>
                  <a:gd name="T99" fmla="*/ 15 h 218"/>
                  <a:gd name="T100" fmla="*/ 73 w 145"/>
                  <a:gd name="T101" fmla="*/ 0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45" h="218">
                    <a:moveTo>
                      <a:pt x="73" y="0"/>
                    </a:moveTo>
                    <a:lnTo>
                      <a:pt x="76" y="15"/>
                    </a:lnTo>
                    <a:lnTo>
                      <a:pt x="80" y="28"/>
                    </a:lnTo>
                    <a:lnTo>
                      <a:pt x="84" y="39"/>
                    </a:lnTo>
                    <a:lnTo>
                      <a:pt x="89" y="48"/>
                    </a:lnTo>
                    <a:lnTo>
                      <a:pt x="93" y="58"/>
                    </a:lnTo>
                    <a:lnTo>
                      <a:pt x="100" y="67"/>
                    </a:lnTo>
                    <a:lnTo>
                      <a:pt x="107" y="76"/>
                    </a:lnTo>
                    <a:lnTo>
                      <a:pt x="115" y="86"/>
                    </a:lnTo>
                    <a:lnTo>
                      <a:pt x="121" y="92"/>
                    </a:lnTo>
                    <a:lnTo>
                      <a:pt x="131" y="106"/>
                    </a:lnTo>
                    <a:lnTo>
                      <a:pt x="140" y="119"/>
                    </a:lnTo>
                    <a:lnTo>
                      <a:pt x="144" y="133"/>
                    </a:lnTo>
                    <a:lnTo>
                      <a:pt x="145" y="146"/>
                    </a:lnTo>
                    <a:lnTo>
                      <a:pt x="144" y="160"/>
                    </a:lnTo>
                    <a:lnTo>
                      <a:pt x="140" y="173"/>
                    </a:lnTo>
                    <a:lnTo>
                      <a:pt x="133" y="186"/>
                    </a:lnTo>
                    <a:lnTo>
                      <a:pt x="123" y="196"/>
                    </a:lnTo>
                    <a:lnTo>
                      <a:pt x="118" y="202"/>
                    </a:lnTo>
                    <a:lnTo>
                      <a:pt x="112" y="205"/>
                    </a:lnTo>
                    <a:lnTo>
                      <a:pt x="106" y="210"/>
                    </a:lnTo>
                    <a:lnTo>
                      <a:pt x="100" y="212"/>
                    </a:lnTo>
                    <a:lnTo>
                      <a:pt x="93" y="214"/>
                    </a:lnTo>
                    <a:lnTo>
                      <a:pt x="86" y="217"/>
                    </a:lnTo>
                    <a:lnTo>
                      <a:pt x="80" y="218"/>
                    </a:lnTo>
                    <a:lnTo>
                      <a:pt x="73" y="218"/>
                    </a:lnTo>
                    <a:lnTo>
                      <a:pt x="66" y="218"/>
                    </a:lnTo>
                    <a:lnTo>
                      <a:pt x="59" y="217"/>
                    </a:lnTo>
                    <a:lnTo>
                      <a:pt x="52" y="214"/>
                    </a:lnTo>
                    <a:lnTo>
                      <a:pt x="45" y="212"/>
                    </a:lnTo>
                    <a:lnTo>
                      <a:pt x="39" y="210"/>
                    </a:lnTo>
                    <a:lnTo>
                      <a:pt x="33" y="205"/>
                    </a:lnTo>
                    <a:lnTo>
                      <a:pt x="28" y="202"/>
                    </a:lnTo>
                    <a:lnTo>
                      <a:pt x="22" y="196"/>
                    </a:lnTo>
                    <a:lnTo>
                      <a:pt x="13" y="186"/>
                    </a:lnTo>
                    <a:lnTo>
                      <a:pt x="6" y="173"/>
                    </a:lnTo>
                    <a:lnTo>
                      <a:pt x="1" y="160"/>
                    </a:lnTo>
                    <a:lnTo>
                      <a:pt x="0" y="146"/>
                    </a:lnTo>
                    <a:lnTo>
                      <a:pt x="1" y="133"/>
                    </a:lnTo>
                    <a:lnTo>
                      <a:pt x="6" y="119"/>
                    </a:lnTo>
                    <a:lnTo>
                      <a:pt x="14" y="106"/>
                    </a:lnTo>
                    <a:lnTo>
                      <a:pt x="24" y="92"/>
                    </a:lnTo>
                    <a:lnTo>
                      <a:pt x="29" y="86"/>
                    </a:lnTo>
                    <a:lnTo>
                      <a:pt x="38" y="76"/>
                    </a:lnTo>
                    <a:lnTo>
                      <a:pt x="45" y="67"/>
                    </a:lnTo>
                    <a:lnTo>
                      <a:pt x="52" y="58"/>
                    </a:lnTo>
                    <a:lnTo>
                      <a:pt x="57" y="48"/>
                    </a:lnTo>
                    <a:lnTo>
                      <a:pt x="61" y="39"/>
                    </a:lnTo>
                    <a:lnTo>
                      <a:pt x="65" y="28"/>
                    </a:lnTo>
                    <a:lnTo>
                      <a:pt x="69" y="15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 sz="1350"/>
              </a:p>
            </p:txBody>
          </p:sp>
        </p:grpSp>
        <p:grpSp>
          <p:nvGrpSpPr>
            <p:cNvPr id="48" name="グループ化 47"/>
            <p:cNvGrpSpPr/>
            <p:nvPr/>
          </p:nvGrpSpPr>
          <p:grpSpPr>
            <a:xfrm>
              <a:off x="2632437" y="4001932"/>
              <a:ext cx="161925" cy="241300"/>
              <a:chOff x="5097463" y="2573338"/>
              <a:chExt cx="161925" cy="241300"/>
            </a:xfrm>
          </p:grpSpPr>
          <p:sp>
            <p:nvSpPr>
              <p:cNvPr id="49" name="Freeform 31"/>
              <p:cNvSpPr>
                <a:spLocks/>
              </p:cNvSpPr>
              <p:nvPr/>
            </p:nvSpPr>
            <p:spPr bwMode="auto">
              <a:xfrm>
                <a:off x="5097463" y="2573338"/>
                <a:ext cx="161925" cy="241300"/>
              </a:xfrm>
              <a:custGeom>
                <a:avLst/>
                <a:gdLst>
                  <a:gd name="T0" fmla="*/ 101 w 203"/>
                  <a:gd name="T1" fmla="*/ 0 h 303"/>
                  <a:gd name="T2" fmla="*/ 107 w 203"/>
                  <a:gd name="T3" fmla="*/ 20 h 303"/>
                  <a:gd name="T4" fmla="*/ 112 w 203"/>
                  <a:gd name="T5" fmla="*/ 37 h 303"/>
                  <a:gd name="T6" fmla="*/ 118 w 203"/>
                  <a:gd name="T7" fmla="*/ 53 h 303"/>
                  <a:gd name="T8" fmla="*/ 124 w 203"/>
                  <a:gd name="T9" fmla="*/ 66 h 303"/>
                  <a:gd name="T10" fmla="*/ 128 w 203"/>
                  <a:gd name="T11" fmla="*/ 73 h 303"/>
                  <a:gd name="T12" fmla="*/ 131 w 203"/>
                  <a:gd name="T13" fmla="*/ 78 h 303"/>
                  <a:gd name="T14" fmla="*/ 136 w 203"/>
                  <a:gd name="T15" fmla="*/ 85 h 303"/>
                  <a:gd name="T16" fmla="*/ 141 w 203"/>
                  <a:gd name="T17" fmla="*/ 92 h 303"/>
                  <a:gd name="T18" fmla="*/ 145 w 203"/>
                  <a:gd name="T19" fmla="*/ 99 h 303"/>
                  <a:gd name="T20" fmla="*/ 151 w 203"/>
                  <a:gd name="T21" fmla="*/ 106 h 303"/>
                  <a:gd name="T22" fmla="*/ 157 w 203"/>
                  <a:gd name="T23" fmla="*/ 113 h 303"/>
                  <a:gd name="T24" fmla="*/ 163 w 203"/>
                  <a:gd name="T25" fmla="*/ 120 h 303"/>
                  <a:gd name="T26" fmla="*/ 169 w 203"/>
                  <a:gd name="T27" fmla="*/ 128 h 303"/>
                  <a:gd name="T28" fmla="*/ 184 w 203"/>
                  <a:gd name="T29" fmla="*/ 146 h 303"/>
                  <a:gd name="T30" fmla="*/ 195 w 203"/>
                  <a:gd name="T31" fmla="*/ 165 h 303"/>
                  <a:gd name="T32" fmla="*/ 201 w 203"/>
                  <a:gd name="T33" fmla="*/ 184 h 303"/>
                  <a:gd name="T34" fmla="*/ 203 w 203"/>
                  <a:gd name="T35" fmla="*/ 203 h 303"/>
                  <a:gd name="T36" fmla="*/ 201 w 203"/>
                  <a:gd name="T37" fmla="*/ 223 h 303"/>
                  <a:gd name="T38" fmla="*/ 196 w 203"/>
                  <a:gd name="T39" fmla="*/ 241 h 303"/>
                  <a:gd name="T40" fmla="*/ 187 w 203"/>
                  <a:gd name="T41" fmla="*/ 258 h 303"/>
                  <a:gd name="T42" fmla="*/ 173 w 203"/>
                  <a:gd name="T43" fmla="*/ 273 h 303"/>
                  <a:gd name="T44" fmla="*/ 165 w 203"/>
                  <a:gd name="T45" fmla="*/ 280 h 303"/>
                  <a:gd name="T46" fmla="*/ 158 w 203"/>
                  <a:gd name="T47" fmla="*/ 286 h 303"/>
                  <a:gd name="T48" fmla="*/ 149 w 203"/>
                  <a:gd name="T49" fmla="*/ 292 h 303"/>
                  <a:gd name="T50" fmla="*/ 141 w 203"/>
                  <a:gd name="T51" fmla="*/ 295 h 303"/>
                  <a:gd name="T52" fmla="*/ 131 w 203"/>
                  <a:gd name="T53" fmla="*/ 299 h 303"/>
                  <a:gd name="T54" fmla="*/ 121 w 203"/>
                  <a:gd name="T55" fmla="*/ 301 h 303"/>
                  <a:gd name="T56" fmla="*/ 112 w 203"/>
                  <a:gd name="T57" fmla="*/ 303 h 303"/>
                  <a:gd name="T58" fmla="*/ 101 w 203"/>
                  <a:gd name="T59" fmla="*/ 303 h 303"/>
                  <a:gd name="T60" fmla="*/ 91 w 203"/>
                  <a:gd name="T61" fmla="*/ 303 h 303"/>
                  <a:gd name="T62" fmla="*/ 82 w 203"/>
                  <a:gd name="T63" fmla="*/ 301 h 303"/>
                  <a:gd name="T64" fmla="*/ 73 w 203"/>
                  <a:gd name="T65" fmla="*/ 299 h 303"/>
                  <a:gd name="T66" fmla="*/ 63 w 203"/>
                  <a:gd name="T67" fmla="*/ 295 h 303"/>
                  <a:gd name="T68" fmla="*/ 54 w 203"/>
                  <a:gd name="T69" fmla="*/ 292 h 303"/>
                  <a:gd name="T70" fmla="*/ 46 w 203"/>
                  <a:gd name="T71" fmla="*/ 286 h 303"/>
                  <a:gd name="T72" fmla="*/ 38 w 203"/>
                  <a:gd name="T73" fmla="*/ 280 h 303"/>
                  <a:gd name="T74" fmla="*/ 30 w 203"/>
                  <a:gd name="T75" fmla="*/ 273 h 303"/>
                  <a:gd name="T76" fmla="*/ 17 w 203"/>
                  <a:gd name="T77" fmla="*/ 258 h 303"/>
                  <a:gd name="T78" fmla="*/ 8 w 203"/>
                  <a:gd name="T79" fmla="*/ 241 h 303"/>
                  <a:gd name="T80" fmla="*/ 2 w 203"/>
                  <a:gd name="T81" fmla="*/ 223 h 303"/>
                  <a:gd name="T82" fmla="*/ 0 w 203"/>
                  <a:gd name="T83" fmla="*/ 203 h 303"/>
                  <a:gd name="T84" fmla="*/ 0 w 203"/>
                  <a:gd name="T85" fmla="*/ 194 h 303"/>
                  <a:gd name="T86" fmla="*/ 2 w 203"/>
                  <a:gd name="T87" fmla="*/ 184 h 303"/>
                  <a:gd name="T88" fmla="*/ 5 w 203"/>
                  <a:gd name="T89" fmla="*/ 175 h 303"/>
                  <a:gd name="T90" fmla="*/ 9 w 203"/>
                  <a:gd name="T91" fmla="*/ 165 h 303"/>
                  <a:gd name="T92" fmla="*/ 14 w 203"/>
                  <a:gd name="T93" fmla="*/ 156 h 303"/>
                  <a:gd name="T94" fmla="*/ 20 w 203"/>
                  <a:gd name="T95" fmla="*/ 146 h 303"/>
                  <a:gd name="T96" fmla="*/ 26 w 203"/>
                  <a:gd name="T97" fmla="*/ 137 h 303"/>
                  <a:gd name="T98" fmla="*/ 35 w 203"/>
                  <a:gd name="T99" fmla="*/ 128 h 303"/>
                  <a:gd name="T100" fmla="*/ 41 w 203"/>
                  <a:gd name="T101" fmla="*/ 120 h 303"/>
                  <a:gd name="T102" fmla="*/ 47 w 203"/>
                  <a:gd name="T103" fmla="*/ 113 h 303"/>
                  <a:gd name="T104" fmla="*/ 54 w 203"/>
                  <a:gd name="T105" fmla="*/ 106 h 303"/>
                  <a:gd name="T106" fmla="*/ 59 w 203"/>
                  <a:gd name="T107" fmla="*/ 99 h 303"/>
                  <a:gd name="T108" fmla="*/ 65 w 203"/>
                  <a:gd name="T109" fmla="*/ 92 h 303"/>
                  <a:gd name="T110" fmla="*/ 68 w 203"/>
                  <a:gd name="T111" fmla="*/ 85 h 303"/>
                  <a:gd name="T112" fmla="*/ 73 w 203"/>
                  <a:gd name="T113" fmla="*/ 78 h 303"/>
                  <a:gd name="T114" fmla="*/ 76 w 203"/>
                  <a:gd name="T115" fmla="*/ 73 h 303"/>
                  <a:gd name="T116" fmla="*/ 80 w 203"/>
                  <a:gd name="T117" fmla="*/ 66 h 303"/>
                  <a:gd name="T118" fmla="*/ 85 w 203"/>
                  <a:gd name="T119" fmla="*/ 53 h 303"/>
                  <a:gd name="T120" fmla="*/ 91 w 203"/>
                  <a:gd name="T121" fmla="*/ 37 h 303"/>
                  <a:gd name="T122" fmla="*/ 97 w 203"/>
                  <a:gd name="T123" fmla="*/ 20 h 303"/>
                  <a:gd name="T124" fmla="*/ 101 w 203"/>
                  <a:gd name="T125" fmla="*/ 0 h 3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03" h="303">
                    <a:moveTo>
                      <a:pt x="101" y="0"/>
                    </a:moveTo>
                    <a:lnTo>
                      <a:pt x="107" y="20"/>
                    </a:lnTo>
                    <a:lnTo>
                      <a:pt x="112" y="37"/>
                    </a:lnTo>
                    <a:lnTo>
                      <a:pt x="118" y="53"/>
                    </a:lnTo>
                    <a:lnTo>
                      <a:pt x="124" y="66"/>
                    </a:lnTo>
                    <a:lnTo>
                      <a:pt x="128" y="73"/>
                    </a:lnTo>
                    <a:lnTo>
                      <a:pt x="131" y="78"/>
                    </a:lnTo>
                    <a:lnTo>
                      <a:pt x="136" y="85"/>
                    </a:lnTo>
                    <a:lnTo>
                      <a:pt x="141" y="92"/>
                    </a:lnTo>
                    <a:lnTo>
                      <a:pt x="145" y="99"/>
                    </a:lnTo>
                    <a:lnTo>
                      <a:pt x="151" y="106"/>
                    </a:lnTo>
                    <a:lnTo>
                      <a:pt x="157" y="113"/>
                    </a:lnTo>
                    <a:lnTo>
                      <a:pt x="163" y="120"/>
                    </a:lnTo>
                    <a:lnTo>
                      <a:pt x="169" y="128"/>
                    </a:lnTo>
                    <a:lnTo>
                      <a:pt x="184" y="146"/>
                    </a:lnTo>
                    <a:lnTo>
                      <a:pt x="195" y="165"/>
                    </a:lnTo>
                    <a:lnTo>
                      <a:pt x="201" y="184"/>
                    </a:lnTo>
                    <a:lnTo>
                      <a:pt x="203" y="203"/>
                    </a:lnTo>
                    <a:lnTo>
                      <a:pt x="201" y="223"/>
                    </a:lnTo>
                    <a:lnTo>
                      <a:pt x="196" y="241"/>
                    </a:lnTo>
                    <a:lnTo>
                      <a:pt x="187" y="258"/>
                    </a:lnTo>
                    <a:lnTo>
                      <a:pt x="173" y="273"/>
                    </a:lnTo>
                    <a:lnTo>
                      <a:pt x="165" y="280"/>
                    </a:lnTo>
                    <a:lnTo>
                      <a:pt x="158" y="286"/>
                    </a:lnTo>
                    <a:lnTo>
                      <a:pt x="149" y="292"/>
                    </a:lnTo>
                    <a:lnTo>
                      <a:pt x="141" y="295"/>
                    </a:lnTo>
                    <a:lnTo>
                      <a:pt x="131" y="299"/>
                    </a:lnTo>
                    <a:lnTo>
                      <a:pt x="121" y="301"/>
                    </a:lnTo>
                    <a:lnTo>
                      <a:pt x="112" y="303"/>
                    </a:lnTo>
                    <a:lnTo>
                      <a:pt x="101" y="303"/>
                    </a:lnTo>
                    <a:lnTo>
                      <a:pt x="91" y="303"/>
                    </a:lnTo>
                    <a:lnTo>
                      <a:pt x="82" y="301"/>
                    </a:lnTo>
                    <a:lnTo>
                      <a:pt x="73" y="299"/>
                    </a:lnTo>
                    <a:lnTo>
                      <a:pt x="63" y="295"/>
                    </a:lnTo>
                    <a:lnTo>
                      <a:pt x="54" y="292"/>
                    </a:lnTo>
                    <a:lnTo>
                      <a:pt x="46" y="286"/>
                    </a:lnTo>
                    <a:lnTo>
                      <a:pt x="38" y="280"/>
                    </a:lnTo>
                    <a:lnTo>
                      <a:pt x="30" y="273"/>
                    </a:lnTo>
                    <a:lnTo>
                      <a:pt x="17" y="258"/>
                    </a:lnTo>
                    <a:lnTo>
                      <a:pt x="8" y="241"/>
                    </a:lnTo>
                    <a:lnTo>
                      <a:pt x="2" y="223"/>
                    </a:lnTo>
                    <a:lnTo>
                      <a:pt x="0" y="203"/>
                    </a:lnTo>
                    <a:lnTo>
                      <a:pt x="0" y="194"/>
                    </a:lnTo>
                    <a:lnTo>
                      <a:pt x="2" y="184"/>
                    </a:lnTo>
                    <a:lnTo>
                      <a:pt x="5" y="175"/>
                    </a:lnTo>
                    <a:lnTo>
                      <a:pt x="9" y="165"/>
                    </a:lnTo>
                    <a:lnTo>
                      <a:pt x="14" y="156"/>
                    </a:lnTo>
                    <a:lnTo>
                      <a:pt x="20" y="146"/>
                    </a:lnTo>
                    <a:lnTo>
                      <a:pt x="26" y="137"/>
                    </a:lnTo>
                    <a:lnTo>
                      <a:pt x="35" y="128"/>
                    </a:lnTo>
                    <a:lnTo>
                      <a:pt x="41" y="120"/>
                    </a:lnTo>
                    <a:lnTo>
                      <a:pt x="47" y="113"/>
                    </a:lnTo>
                    <a:lnTo>
                      <a:pt x="54" y="106"/>
                    </a:lnTo>
                    <a:lnTo>
                      <a:pt x="59" y="99"/>
                    </a:lnTo>
                    <a:lnTo>
                      <a:pt x="65" y="92"/>
                    </a:lnTo>
                    <a:lnTo>
                      <a:pt x="68" y="85"/>
                    </a:lnTo>
                    <a:lnTo>
                      <a:pt x="73" y="78"/>
                    </a:lnTo>
                    <a:lnTo>
                      <a:pt x="76" y="73"/>
                    </a:lnTo>
                    <a:lnTo>
                      <a:pt x="80" y="66"/>
                    </a:lnTo>
                    <a:lnTo>
                      <a:pt x="85" y="53"/>
                    </a:lnTo>
                    <a:lnTo>
                      <a:pt x="91" y="37"/>
                    </a:lnTo>
                    <a:lnTo>
                      <a:pt x="97" y="20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 sz="1350"/>
              </a:p>
            </p:txBody>
          </p:sp>
          <p:sp>
            <p:nvSpPr>
              <p:cNvPr id="50" name="Freeform 32"/>
              <p:cNvSpPr>
                <a:spLocks/>
              </p:cNvSpPr>
              <p:nvPr/>
            </p:nvSpPr>
            <p:spPr bwMode="auto">
              <a:xfrm>
                <a:off x="5121275" y="2616201"/>
                <a:ext cx="115888" cy="171450"/>
              </a:xfrm>
              <a:custGeom>
                <a:avLst/>
                <a:gdLst>
                  <a:gd name="T0" fmla="*/ 71 w 144"/>
                  <a:gd name="T1" fmla="*/ 0 h 218"/>
                  <a:gd name="T2" fmla="*/ 75 w 144"/>
                  <a:gd name="T3" fmla="*/ 15 h 218"/>
                  <a:gd name="T4" fmla="*/ 80 w 144"/>
                  <a:gd name="T5" fmla="*/ 28 h 218"/>
                  <a:gd name="T6" fmla="*/ 83 w 144"/>
                  <a:gd name="T7" fmla="*/ 39 h 218"/>
                  <a:gd name="T8" fmla="*/ 88 w 144"/>
                  <a:gd name="T9" fmla="*/ 48 h 218"/>
                  <a:gd name="T10" fmla="*/ 92 w 144"/>
                  <a:gd name="T11" fmla="*/ 58 h 218"/>
                  <a:gd name="T12" fmla="*/ 99 w 144"/>
                  <a:gd name="T13" fmla="*/ 67 h 218"/>
                  <a:gd name="T14" fmla="*/ 106 w 144"/>
                  <a:gd name="T15" fmla="*/ 76 h 218"/>
                  <a:gd name="T16" fmla="*/ 115 w 144"/>
                  <a:gd name="T17" fmla="*/ 87 h 218"/>
                  <a:gd name="T18" fmla="*/ 120 w 144"/>
                  <a:gd name="T19" fmla="*/ 92 h 218"/>
                  <a:gd name="T20" fmla="*/ 130 w 144"/>
                  <a:gd name="T21" fmla="*/ 106 h 218"/>
                  <a:gd name="T22" fmla="*/ 138 w 144"/>
                  <a:gd name="T23" fmla="*/ 119 h 218"/>
                  <a:gd name="T24" fmla="*/ 143 w 144"/>
                  <a:gd name="T25" fmla="*/ 133 h 218"/>
                  <a:gd name="T26" fmla="*/ 144 w 144"/>
                  <a:gd name="T27" fmla="*/ 145 h 218"/>
                  <a:gd name="T28" fmla="*/ 143 w 144"/>
                  <a:gd name="T29" fmla="*/ 160 h 218"/>
                  <a:gd name="T30" fmla="*/ 139 w 144"/>
                  <a:gd name="T31" fmla="*/ 173 h 218"/>
                  <a:gd name="T32" fmla="*/ 133 w 144"/>
                  <a:gd name="T33" fmla="*/ 186 h 218"/>
                  <a:gd name="T34" fmla="*/ 123 w 144"/>
                  <a:gd name="T35" fmla="*/ 196 h 218"/>
                  <a:gd name="T36" fmla="*/ 118 w 144"/>
                  <a:gd name="T37" fmla="*/ 202 h 218"/>
                  <a:gd name="T38" fmla="*/ 112 w 144"/>
                  <a:gd name="T39" fmla="*/ 205 h 218"/>
                  <a:gd name="T40" fmla="*/ 106 w 144"/>
                  <a:gd name="T41" fmla="*/ 210 h 218"/>
                  <a:gd name="T42" fmla="*/ 99 w 144"/>
                  <a:gd name="T43" fmla="*/ 212 h 218"/>
                  <a:gd name="T44" fmla="*/ 92 w 144"/>
                  <a:gd name="T45" fmla="*/ 214 h 218"/>
                  <a:gd name="T46" fmla="*/ 85 w 144"/>
                  <a:gd name="T47" fmla="*/ 217 h 218"/>
                  <a:gd name="T48" fmla="*/ 78 w 144"/>
                  <a:gd name="T49" fmla="*/ 218 h 218"/>
                  <a:gd name="T50" fmla="*/ 71 w 144"/>
                  <a:gd name="T51" fmla="*/ 218 h 218"/>
                  <a:gd name="T52" fmla="*/ 65 w 144"/>
                  <a:gd name="T53" fmla="*/ 218 h 218"/>
                  <a:gd name="T54" fmla="*/ 58 w 144"/>
                  <a:gd name="T55" fmla="*/ 217 h 218"/>
                  <a:gd name="T56" fmla="*/ 51 w 144"/>
                  <a:gd name="T57" fmla="*/ 214 h 218"/>
                  <a:gd name="T58" fmla="*/ 44 w 144"/>
                  <a:gd name="T59" fmla="*/ 212 h 218"/>
                  <a:gd name="T60" fmla="*/ 38 w 144"/>
                  <a:gd name="T61" fmla="*/ 210 h 218"/>
                  <a:gd name="T62" fmla="*/ 32 w 144"/>
                  <a:gd name="T63" fmla="*/ 205 h 218"/>
                  <a:gd name="T64" fmla="*/ 26 w 144"/>
                  <a:gd name="T65" fmla="*/ 202 h 218"/>
                  <a:gd name="T66" fmla="*/ 21 w 144"/>
                  <a:gd name="T67" fmla="*/ 196 h 218"/>
                  <a:gd name="T68" fmla="*/ 11 w 144"/>
                  <a:gd name="T69" fmla="*/ 186 h 218"/>
                  <a:gd name="T70" fmla="*/ 6 w 144"/>
                  <a:gd name="T71" fmla="*/ 173 h 218"/>
                  <a:gd name="T72" fmla="*/ 1 w 144"/>
                  <a:gd name="T73" fmla="*/ 160 h 218"/>
                  <a:gd name="T74" fmla="*/ 0 w 144"/>
                  <a:gd name="T75" fmla="*/ 145 h 218"/>
                  <a:gd name="T76" fmla="*/ 1 w 144"/>
                  <a:gd name="T77" fmla="*/ 133 h 218"/>
                  <a:gd name="T78" fmla="*/ 6 w 144"/>
                  <a:gd name="T79" fmla="*/ 119 h 218"/>
                  <a:gd name="T80" fmla="*/ 13 w 144"/>
                  <a:gd name="T81" fmla="*/ 106 h 218"/>
                  <a:gd name="T82" fmla="*/ 23 w 144"/>
                  <a:gd name="T83" fmla="*/ 92 h 218"/>
                  <a:gd name="T84" fmla="*/ 29 w 144"/>
                  <a:gd name="T85" fmla="*/ 87 h 218"/>
                  <a:gd name="T86" fmla="*/ 37 w 144"/>
                  <a:gd name="T87" fmla="*/ 76 h 218"/>
                  <a:gd name="T88" fmla="*/ 45 w 144"/>
                  <a:gd name="T89" fmla="*/ 67 h 218"/>
                  <a:gd name="T90" fmla="*/ 51 w 144"/>
                  <a:gd name="T91" fmla="*/ 58 h 218"/>
                  <a:gd name="T92" fmla="*/ 56 w 144"/>
                  <a:gd name="T93" fmla="*/ 48 h 218"/>
                  <a:gd name="T94" fmla="*/ 61 w 144"/>
                  <a:gd name="T95" fmla="*/ 39 h 218"/>
                  <a:gd name="T96" fmla="*/ 65 w 144"/>
                  <a:gd name="T97" fmla="*/ 28 h 218"/>
                  <a:gd name="T98" fmla="*/ 68 w 144"/>
                  <a:gd name="T99" fmla="*/ 15 h 218"/>
                  <a:gd name="T100" fmla="*/ 71 w 144"/>
                  <a:gd name="T101" fmla="*/ 0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44" h="218">
                    <a:moveTo>
                      <a:pt x="71" y="0"/>
                    </a:moveTo>
                    <a:lnTo>
                      <a:pt x="75" y="15"/>
                    </a:lnTo>
                    <a:lnTo>
                      <a:pt x="80" y="28"/>
                    </a:lnTo>
                    <a:lnTo>
                      <a:pt x="83" y="39"/>
                    </a:lnTo>
                    <a:lnTo>
                      <a:pt x="88" y="48"/>
                    </a:lnTo>
                    <a:lnTo>
                      <a:pt x="92" y="58"/>
                    </a:lnTo>
                    <a:lnTo>
                      <a:pt x="99" y="67"/>
                    </a:lnTo>
                    <a:lnTo>
                      <a:pt x="106" y="76"/>
                    </a:lnTo>
                    <a:lnTo>
                      <a:pt x="115" y="87"/>
                    </a:lnTo>
                    <a:lnTo>
                      <a:pt x="120" y="92"/>
                    </a:lnTo>
                    <a:lnTo>
                      <a:pt x="130" y="106"/>
                    </a:lnTo>
                    <a:lnTo>
                      <a:pt x="138" y="119"/>
                    </a:lnTo>
                    <a:lnTo>
                      <a:pt x="143" y="133"/>
                    </a:lnTo>
                    <a:lnTo>
                      <a:pt x="144" y="145"/>
                    </a:lnTo>
                    <a:lnTo>
                      <a:pt x="143" y="160"/>
                    </a:lnTo>
                    <a:lnTo>
                      <a:pt x="139" y="173"/>
                    </a:lnTo>
                    <a:lnTo>
                      <a:pt x="133" y="186"/>
                    </a:lnTo>
                    <a:lnTo>
                      <a:pt x="123" y="196"/>
                    </a:lnTo>
                    <a:lnTo>
                      <a:pt x="118" y="202"/>
                    </a:lnTo>
                    <a:lnTo>
                      <a:pt x="112" y="205"/>
                    </a:lnTo>
                    <a:lnTo>
                      <a:pt x="106" y="210"/>
                    </a:lnTo>
                    <a:lnTo>
                      <a:pt x="99" y="212"/>
                    </a:lnTo>
                    <a:lnTo>
                      <a:pt x="92" y="214"/>
                    </a:lnTo>
                    <a:lnTo>
                      <a:pt x="85" y="217"/>
                    </a:lnTo>
                    <a:lnTo>
                      <a:pt x="78" y="218"/>
                    </a:lnTo>
                    <a:lnTo>
                      <a:pt x="71" y="218"/>
                    </a:lnTo>
                    <a:lnTo>
                      <a:pt x="65" y="218"/>
                    </a:lnTo>
                    <a:lnTo>
                      <a:pt x="58" y="217"/>
                    </a:lnTo>
                    <a:lnTo>
                      <a:pt x="51" y="214"/>
                    </a:lnTo>
                    <a:lnTo>
                      <a:pt x="44" y="212"/>
                    </a:lnTo>
                    <a:lnTo>
                      <a:pt x="38" y="210"/>
                    </a:lnTo>
                    <a:lnTo>
                      <a:pt x="32" y="205"/>
                    </a:lnTo>
                    <a:lnTo>
                      <a:pt x="26" y="202"/>
                    </a:lnTo>
                    <a:lnTo>
                      <a:pt x="21" y="196"/>
                    </a:lnTo>
                    <a:lnTo>
                      <a:pt x="11" y="186"/>
                    </a:lnTo>
                    <a:lnTo>
                      <a:pt x="6" y="173"/>
                    </a:lnTo>
                    <a:lnTo>
                      <a:pt x="1" y="160"/>
                    </a:lnTo>
                    <a:lnTo>
                      <a:pt x="0" y="145"/>
                    </a:lnTo>
                    <a:lnTo>
                      <a:pt x="1" y="133"/>
                    </a:lnTo>
                    <a:lnTo>
                      <a:pt x="6" y="119"/>
                    </a:lnTo>
                    <a:lnTo>
                      <a:pt x="13" y="106"/>
                    </a:lnTo>
                    <a:lnTo>
                      <a:pt x="23" y="92"/>
                    </a:lnTo>
                    <a:lnTo>
                      <a:pt x="29" y="87"/>
                    </a:lnTo>
                    <a:lnTo>
                      <a:pt x="37" y="76"/>
                    </a:lnTo>
                    <a:lnTo>
                      <a:pt x="45" y="67"/>
                    </a:lnTo>
                    <a:lnTo>
                      <a:pt x="51" y="58"/>
                    </a:lnTo>
                    <a:lnTo>
                      <a:pt x="56" y="48"/>
                    </a:lnTo>
                    <a:lnTo>
                      <a:pt x="61" y="39"/>
                    </a:lnTo>
                    <a:lnTo>
                      <a:pt x="65" y="28"/>
                    </a:lnTo>
                    <a:lnTo>
                      <a:pt x="68" y="15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 sz="1350"/>
              </a:p>
            </p:txBody>
          </p:sp>
        </p:grpSp>
        <p:grpSp>
          <p:nvGrpSpPr>
            <p:cNvPr id="51" name="グループ化 50"/>
            <p:cNvGrpSpPr/>
            <p:nvPr/>
          </p:nvGrpSpPr>
          <p:grpSpPr>
            <a:xfrm>
              <a:off x="2362350" y="4488402"/>
              <a:ext cx="160338" cy="241300"/>
              <a:chOff x="3957638" y="2733676"/>
              <a:chExt cx="160338" cy="241300"/>
            </a:xfrm>
          </p:grpSpPr>
          <p:sp>
            <p:nvSpPr>
              <p:cNvPr id="52" name="Freeform 29"/>
              <p:cNvSpPr>
                <a:spLocks/>
              </p:cNvSpPr>
              <p:nvPr/>
            </p:nvSpPr>
            <p:spPr bwMode="auto">
              <a:xfrm>
                <a:off x="3957638" y="2733676"/>
                <a:ext cx="160338" cy="241300"/>
              </a:xfrm>
              <a:custGeom>
                <a:avLst/>
                <a:gdLst>
                  <a:gd name="T0" fmla="*/ 102 w 203"/>
                  <a:gd name="T1" fmla="*/ 0 h 303"/>
                  <a:gd name="T2" fmla="*/ 106 w 203"/>
                  <a:gd name="T3" fmla="*/ 20 h 303"/>
                  <a:gd name="T4" fmla="*/ 112 w 203"/>
                  <a:gd name="T5" fmla="*/ 37 h 303"/>
                  <a:gd name="T6" fmla="*/ 118 w 203"/>
                  <a:gd name="T7" fmla="*/ 53 h 303"/>
                  <a:gd name="T8" fmla="*/ 124 w 203"/>
                  <a:gd name="T9" fmla="*/ 66 h 303"/>
                  <a:gd name="T10" fmla="*/ 127 w 203"/>
                  <a:gd name="T11" fmla="*/ 73 h 303"/>
                  <a:gd name="T12" fmla="*/ 130 w 203"/>
                  <a:gd name="T13" fmla="*/ 78 h 303"/>
                  <a:gd name="T14" fmla="*/ 135 w 203"/>
                  <a:gd name="T15" fmla="*/ 85 h 303"/>
                  <a:gd name="T16" fmla="*/ 140 w 203"/>
                  <a:gd name="T17" fmla="*/ 92 h 303"/>
                  <a:gd name="T18" fmla="*/ 144 w 203"/>
                  <a:gd name="T19" fmla="*/ 99 h 303"/>
                  <a:gd name="T20" fmla="*/ 150 w 203"/>
                  <a:gd name="T21" fmla="*/ 106 h 303"/>
                  <a:gd name="T22" fmla="*/ 156 w 203"/>
                  <a:gd name="T23" fmla="*/ 113 h 303"/>
                  <a:gd name="T24" fmla="*/ 162 w 203"/>
                  <a:gd name="T25" fmla="*/ 120 h 303"/>
                  <a:gd name="T26" fmla="*/ 170 w 203"/>
                  <a:gd name="T27" fmla="*/ 128 h 303"/>
                  <a:gd name="T28" fmla="*/ 185 w 203"/>
                  <a:gd name="T29" fmla="*/ 146 h 303"/>
                  <a:gd name="T30" fmla="*/ 195 w 203"/>
                  <a:gd name="T31" fmla="*/ 165 h 303"/>
                  <a:gd name="T32" fmla="*/ 201 w 203"/>
                  <a:gd name="T33" fmla="*/ 184 h 303"/>
                  <a:gd name="T34" fmla="*/ 203 w 203"/>
                  <a:gd name="T35" fmla="*/ 203 h 303"/>
                  <a:gd name="T36" fmla="*/ 201 w 203"/>
                  <a:gd name="T37" fmla="*/ 222 h 303"/>
                  <a:gd name="T38" fmla="*/ 195 w 203"/>
                  <a:gd name="T39" fmla="*/ 241 h 303"/>
                  <a:gd name="T40" fmla="*/ 186 w 203"/>
                  <a:gd name="T41" fmla="*/ 258 h 303"/>
                  <a:gd name="T42" fmla="*/ 173 w 203"/>
                  <a:gd name="T43" fmla="*/ 273 h 303"/>
                  <a:gd name="T44" fmla="*/ 165 w 203"/>
                  <a:gd name="T45" fmla="*/ 280 h 303"/>
                  <a:gd name="T46" fmla="*/ 158 w 203"/>
                  <a:gd name="T47" fmla="*/ 286 h 303"/>
                  <a:gd name="T48" fmla="*/ 149 w 203"/>
                  <a:gd name="T49" fmla="*/ 292 h 303"/>
                  <a:gd name="T50" fmla="*/ 141 w 203"/>
                  <a:gd name="T51" fmla="*/ 295 h 303"/>
                  <a:gd name="T52" fmla="*/ 132 w 203"/>
                  <a:gd name="T53" fmla="*/ 299 h 303"/>
                  <a:gd name="T54" fmla="*/ 121 w 203"/>
                  <a:gd name="T55" fmla="*/ 301 h 303"/>
                  <a:gd name="T56" fmla="*/ 112 w 203"/>
                  <a:gd name="T57" fmla="*/ 303 h 303"/>
                  <a:gd name="T58" fmla="*/ 102 w 203"/>
                  <a:gd name="T59" fmla="*/ 303 h 303"/>
                  <a:gd name="T60" fmla="*/ 91 w 203"/>
                  <a:gd name="T61" fmla="*/ 303 h 303"/>
                  <a:gd name="T62" fmla="*/ 82 w 203"/>
                  <a:gd name="T63" fmla="*/ 301 h 303"/>
                  <a:gd name="T64" fmla="*/ 72 w 203"/>
                  <a:gd name="T65" fmla="*/ 299 h 303"/>
                  <a:gd name="T66" fmla="*/ 62 w 203"/>
                  <a:gd name="T67" fmla="*/ 295 h 303"/>
                  <a:gd name="T68" fmla="*/ 54 w 203"/>
                  <a:gd name="T69" fmla="*/ 292 h 303"/>
                  <a:gd name="T70" fmla="*/ 45 w 203"/>
                  <a:gd name="T71" fmla="*/ 286 h 303"/>
                  <a:gd name="T72" fmla="*/ 38 w 203"/>
                  <a:gd name="T73" fmla="*/ 280 h 303"/>
                  <a:gd name="T74" fmla="*/ 30 w 203"/>
                  <a:gd name="T75" fmla="*/ 273 h 303"/>
                  <a:gd name="T76" fmla="*/ 17 w 203"/>
                  <a:gd name="T77" fmla="*/ 258 h 303"/>
                  <a:gd name="T78" fmla="*/ 8 w 203"/>
                  <a:gd name="T79" fmla="*/ 241 h 303"/>
                  <a:gd name="T80" fmla="*/ 2 w 203"/>
                  <a:gd name="T81" fmla="*/ 222 h 303"/>
                  <a:gd name="T82" fmla="*/ 0 w 203"/>
                  <a:gd name="T83" fmla="*/ 203 h 303"/>
                  <a:gd name="T84" fmla="*/ 2 w 203"/>
                  <a:gd name="T85" fmla="*/ 184 h 303"/>
                  <a:gd name="T86" fmla="*/ 8 w 203"/>
                  <a:gd name="T87" fmla="*/ 165 h 303"/>
                  <a:gd name="T88" fmla="*/ 19 w 203"/>
                  <a:gd name="T89" fmla="*/ 146 h 303"/>
                  <a:gd name="T90" fmla="*/ 34 w 203"/>
                  <a:gd name="T91" fmla="*/ 128 h 303"/>
                  <a:gd name="T92" fmla="*/ 41 w 203"/>
                  <a:gd name="T93" fmla="*/ 120 h 303"/>
                  <a:gd name="T94" fmla="*/ 46 w 203"/>
                  <a:gd name="T95" fmla="*/ 113 h 303"/>
                  <a:gd name="T96" fmla="*/ 53 w 203"/>
                  <a:gd name="T97" fmla="*/ 106 h 303"/>
                  <a:gd name="T98" fmla="*/ 58 w 203"/>
                  <a:gd name="T99" fmla="*/ 99 h 303"/>
                  <a:gd name="T100" fmla="*/ 64 w 203"/>
                  <a:gd name="T101" fmla="*/ 92 h 303"/>
                  <a:gd name="T102" fmla="*/ 68 w 203"/>
                  <a:gd name="T103" fmla="*/ 85 h 303"/>
                  <a:gd name="T104" fmla="*/ 72 w 203"/>
                  <a:gd name="T105" fmla="*/ 78 h 303"/>
                  <a:gd name="T106" fmla="*/ 76 w 203"/>
                  <a:gd name="T107" fmla="*/ 73 h 303"/>
                  <a:gd name="T108" fmla="*/ 80 w 203"/>
                  <a:gd name="T109" fmla="*/ 66 h 303"/>
                  <a:gd name="T110" fmla="*/ 86 w 203"/>
                  <a:gd name="T111" fmla="*/ 53 h 303"/>
                  <a:gd name="T112" fmla="*/ 91 w 203"/>
                  <a:gd name="T113" fmla="*/ 37 h 303"/>
                  <a:gd name="T114" fmla="*/ 96 w 203"/>
                  <a:gd name="T115" fmla="*/ 20 h 303"/>
                  <a:gd name="T116" fmla="*/ 102 w 203"/>
                  <a:gd name="T117" fmla="*/ 0 h 3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03" h="303">
                    <a:moveTo>
                      <a:pt x="102" y="0"/>
                    </a:moveTo>
                    <a:lnTo>
                      <a:pt x="106" y="20"/>
                    </a:lnTo>
                    <a:lnTo>
                      <a:pt x="112" y="37"/>
                    </a:lnTo>
                    <a:lnTo>
                      <a:pt x="118" y="53"/>
                    </a:lnTo>
                    <a:lnTo>
                      <a:pt x="124" y="66"/>
                    </a:lnTo>
                    <a:lnTo>
                      <a:pt x="127" y="73"/>
                    </a:lnTo>
                    <a:lnTo>
                      <a:pt x="130" y="78"/>
                    </a:lnTo>
                    <a:lnTo>
                      <a:pt x="135" y="85"/>
                    </a:lnTo>
                    <a:lnTo>
                      <a:pt x="140" y="92"/>
                    </a:lnTo>
                    <a:lnTo>
                      <a:pt x="144" y="99"/>
                    </a:lnTo>
                    <a:lnTo>
                      <a:pt x="150" y="106"/>
                    </a:lnTo>
                    <a:lnTo>
                      <a:pt x="156" y="113"/>
                    </a:lnTo>
                    <a:lnTo>
                      <a:pt x="162" y="120"/>
                    </a:lnTo>
                    <a:lnTo>
                      <a:pt x="170" y="128"/>
                    </a:lnTo>
                    <a:lnTo>
                      <a:pt x="185" y="146"/>
                    </a:lnTo>
                    <a:lnTo>
                      <a:pt x="195" y="165"/>
                    </a:lnTo>
                    <a:lnTo>
                      <a:pt x="201" y="184"/>
                    </a:lnTo>
                    <a:lnTo>
                      <a:pt x="203" y="203"/>
                    </a:lnTo>
                    <a:lnTo>
                      <a:pt x="201" y="222"/>
                    </a:lnTo>
                    <a:lnTo>
                      <a:pt x="195" y="241"/>
                    </a:lnTo>
                    <a:lnTo>
                      <a:pt x="186" y="258"/>
                    </a:lnTo>
                    <a:lnTo>
                      <a:pt x="173" y="273"/>
                    </a:lnTo>
                    <a:lnTo>
                      <a:pt x="165" y="280"/>
                    </a:lnTo>
                    <a:lnTo>
                      <a:pt x="158" y="286"/>
                    </a:lnTo>
                    <a:lnTo>
                      <a:pt x="149" y="292"/>
                    </a:lnTo>
                    <a:lnTo>
                      <a:pt x="141" y="295"/>
                    </a:lnTo>
                    <a:lnTo>
                      <a:pt x="132" y="299"/>
                    </a:lnTo>
                    <a:lnTo>
                      <a:pt x="121" y="301"/>
                    </a:lnTo>
                    <a:lnTo>
                      <a:pt x="112" y="303"/>
                    </a:lnTo>
                    <a:lnTo>
                      <a:pt x="102" y="303"/>
                    </a:lnTo>
                    <a:lnTo>
                      <a:pt x="91" y="303"/>
                    </a:lnTo>
                    <a:lnTo>
                      <a:pt x="82" y="301"/>
                    </a:lnTo>
                    <a:lnTo>
                      <a:pt x="72" y="299"/>
                    </a:lnTo>
                    <a:lnTo>
                      <a:pt x="62" y="295"/>
                    </a:lnTo>
                    <a:lnTo>
                      <a:pt x="54" y="292"/>
                    </a:lnTo>
                    <a:lnTo>
                      <a:pt x="45" y="286"/>
                    </a:lnTo>
                    <a:lnTo>
                      <a:pt x="38" y="280"/>
                    </a:lnTo>
                    <a:lnTo>
                      <a:pt x="30" y="273"/>
                    </a:lnTo>
                    <a:lnTo>
                      <a:pt x="17" y="258"/>
                    </a:lnTo>
                    <a:lnTo>
                      <a:pt x="8" y="241"/>
                    </a:lnTo>
                    <a:lnTo>
                      <a:pt x="2" y="222"/>
                    </a:lnTo>
                    <a:lnTo>
                      <a:pt x="0" y="203"/>
                    </a:lnTo>
                    <a:lnTo>
                      <a:pt x="2" y="184"/>
                    </a:lnTo>
                    <a:lnTo>
                      <a:pt x="8" y="165"/>
                    </a:lnTo>
                    <a:lnTo>
                      <a:pt x="19" y="146"/>
                    </a:lnTo>
                    <a:lnTo>
                      <a:pt x="34" y="128"/>
                    </a:lnTo>
                    <a:lnTo>
                      <a:pt x="41" y="120"/>
                    </a:lnTo>
                    <a:lnTo>
                      <a:pt x="46" y="113"/>
                    </a:lnTo>
                    <a:lnTo>
                      <a:pt x="53" y="106"/>
                    </a:lnTo>
                    <a:lnTo>
                      <a:pt x="58" y="99"/>
                    </a:lnTo>
                    <a:lnTo>
                      <a:pt x="64" y="92"/>
                    </a:lnTo>
                    <a:lnTo>
                      <a:pt x="68" y="85"/>
                    </a:lnTo>
                    <a:lnTo>
                      <a:pt x="72" y="78"/>
                    </a:lnTo>
                    <a:lnTo>
                      <a:pt x="76" y="73"/>
                    </a:lnTo>
                    <a:lnTo>
                      <a:pt x="80" y="66"/>
                    </a:lnTo>
                    <a:lnTo>
                      <a:pt x="86" y="53"/>
                    </a:lnTo>
                    <a:lnTo>
                      <a:pt x="91" y="37"/>
                    </a:lnTo>
                    <a:lnTo>
                      <a:pt x="96" y="20"/>
                    </a:lnTo>
                    <a:lnTo>
                      <a:pt x="10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 sz="1350"/>
              </a:p>
            </p:txBody>
          </p:sp>
          <p:sp>
            <p:nvSpPr>
              <p:cNvPr id="53" name="Freeform 30"/>
              <p:cNvSpPr>
                <a:spLocks/>
              </p:cNvSpPr>
              <p:nvPr/>
            </p:nvSpPr>
            <p:spPr bwMode="auto">
              <a:xfrm>
                <a:off x="3979863" y="2776538"/>
                <a:ext cx="115888" cy="173038"/>
              </a:xfrm>
              <a:custGeom>
                <a:avLst/>
                <a:gdLst>
                  <a:gd name="T0" fmla="*/ 73 w 145"/>
                  <a:gd name="T1" fmla="*/ 0 h 218"/>
                  <a:gd name="T2" fmla="*/ 76 w 145"/>
                  <a:gd name="T3" fmla="*/ 15 h 218"/>
                  <a:gd name="T4" fmla="*/ 80 w 145"/>
                  <a:gd name="T5" fmla="*/ 28 h 218"/>
                  <a:gd name="T6" fmla="*/ 84 w 145"/>
                  <a:gd name="T7" fmla="*/ 39 h 218"/>
                  <a:gd name="T8" fmla="*/ 89 w 145"/>
                  <a:gd name="T9" fmla="*/ 48 h 218"/>
                  <a:gd name="T10" fmla="*/ 93 w 145"/>
                  <a:gd name="T11" fmla="*/ 58 h 218"/>
                  <a:gd name="T12" fmla="*/ 100 w 145"/>
                  <a:gd name="T13" fmla="*/ 67 h 218"/>
                  <a:gd name="T14" fmla="*/ 107 w 145"/>
                  <a:gd name="T15" fmla="*/ 76 h 218"/>
                  <a:gd name="T16" fmla="*/ 115 w 145"/>
                  <a:gd name="T17" fmla="*/ 86 h 218"/>
                  <a:gd name="T18" fmla="*/ 121 w 145"/>
                  <a:gd name="T19" fmla="*/ 92 h 218"/>
                  <a:gd name="T20" fmla="*/ 131 w 145"/>
                  <a:gd name="T21" fmla="*/ 106 h 218"/>
                  <a:gd name="T22" fmla="*/ 140 w 145"/>
                  <a:gd name="T23" fmla="*/ 119 h 218"/>
                  <a:gd name="T24" fmla="*/ 144 w 145"/>
                  <a:gd name="T25" fmla="*/ 133 h 218"/>
                  <a:gd name="T26" fmla="*/ 145 w 145"/>
                  <a:gd name="T27" fmla="*/ 146 h 218"/>
                  <a:gd name="T28" fmla="*/ 144 w 145"/>
                  <a:gd name="T29" fmla="*/ 160 h 218"/>
                  <a:gd name="T30" fmla="*/ 140 w 145"/>
                  <a:gd name="T31" fmla="*/ 173 h 218"/>
                  <a:gd name="T32" fmla="*/ 133 w 145"/>
                  <a:gd name="T33" fmla="*/ 186 h 218"/>
                  <a:gd name="T34" fmla="*/ 123 w 145"/>
                  <a:gd name="T35" fmla="*/ 196 h 218"/>
                  <a:gd name="T36" fmla="*/ 118 w 145"/>
                  <a:gd name="T37" fmla="*/ 202 h 218"/>
                  <a:gd name="T38" fmla="*/ 112 w 145"/>
                  <a:gd name="T39" fmla="*/ 205 h 218"/>
                  <a:gd name="T40" fmla="*/ 106 w 145"/>
                  <a:gd name="T41" fmla="*/ 210 h 218"/>
                  <a:gd name="T42" fmla="*/ 100 w 145"/>
                  <a:gd name="T43" fmla="*/ 212 h 218"/>
                  <a:gd name="T44" fmla="*/ 93 w 145"/>
                  <a:gd name="T45" fmla="*/ 214 h 218"/>
                  <a:gd name="T46" fmla="*/ 86 w 145"/>
                  <a:gd name="T47" fmla="*/ 217 h 218"/>
                  <a:gd name="T48" fmla="*/ 80 w 145"/>
                  <a:gd name="T49" fmla="*/ 218 h 218"/>
                  <a:gd name="T50" fmla="*/ 73 w 145"/>
                  <a:gd name="T51" fmla="*/ 218 h 218"/>
                  <a:gd name="T52" fmla="*/ 66 w 145"/>
                  <a:gd name="T53" fmla="*/ 218 h 218"/>
                  <a:gd name="T54" fmla="*/ 59 w 145"/>
                  <a:gd name="T55" fmla="*/ 217 h 218"/>
                  <a:gd name="T56" fmla="*/ 52 w 145"/>
                  <a:gd name="T57" fmla="*/ 214 h 218"/>
                  <a:gd name="T58" fmla="*/ 45 w 145"/>
                  <a:gd name="T59" fmla="*/ 212 h 218"/>
                  <a:gd name="T60" fmla="*/ 39 w 145"/>
                  <a:gd name="T61" fmla="*/ 210 h 218"/>
                  <a:gd name="T62" fmla="*/ 33 w 145"/>
                  <a:gd name="T63" fmla="*/ 205 h 218"/>
                  <a:gd name="T64" fmla="*/ 28 w 145"/>
                  <a:gd name="T65" fmla="*/ 202 h 218"/>
                  <a:gd name="T66" fmla="*/ 22 w 145"/>
                  <a:gd name="T67" fmla="*/ 196 h 218"/>
                  <a:gd name="T68" fmla="*/ 13 w 145"/>
                  <a:gd name="T69" fmla="*/ 186 h 218"/>
                  <a:gd name="T70" fmla="*/ 6 w 145"/>
                  <a:gd name="T71" fmla="*/ 173 h 218"/>
                  <a:gd name="T72" fmla="*/ 1 w 145"/>
                  <a:gd name="T73" fmla="*/ 160 h 218"/>
                  <a:gd name="T74" fmla="*/ 0 w 145"/>
                  <a:gd name="T75" fmla="*/ 146 h 218"/>
                  <a:gd name="T76" fmla="*/ 1 w 145"/>
                  <a:gd name="T77" fmla="*/ 133 h 218"/>
                  <a:gd name="T78" fmla="*/ 6 w 145"/>
                  <a:gd name="T79" fmla="*/ 119 h 218"/>
                  <a:gd name="T80" fmla="*/ 14 w 145"/>
                  <a:gd name="T81" fmla="*/ 106 h 218"/>
                  <a:gd name="T82" fmla="*/ 24 w 145"/>
                  <a:gd name="T83" fmla="*/ 92 h 218"/>
                  <a:gd name="T84" fmla="*/ 29 w 145"/>
                  <a:gd name="T85" fmla="*/ 86 h 218"/>
                  <a:gd name="T86" fmla="*/ 38 w 145"/>
                  <a:gd name="T87" fmla="*/ 76 h 218"/>
                  <a:gd name="T88" fmla="*/ 45 w 145"/>
                  <a:gd name="T89" fmla="*/ 67 h 218"/>
                  <a:gd name="T90" fmla="*/ 52 w 145"/>
                  <a:gd name="T91" fmla="*/ 58 h 218"/>
                  <a:gd name="T92" fmla="*/ 57 w 145"/>
                  <a:gd name="T93" fmla="*/ 48 h 218"/>
                  <a:gd name="T94" fmla="*/ 61 w 145"/>
                  <a:gd name="T95" fmla="*/ 39 h 218"/>
                  <a:gd name="T96" fmla="*/ 65 w 145"/>
                  <a:gd name="T97" fmla="*/ 28 h 218"/>
                  <a:gd name="T98" fmla="*/ 69 w 145"/>
                  <a:gd name="T99" fmla="*/ 15 h 218"/>
                  <a:gd name="T100" fmla="*/ 73 w 145"/>
                  <a:gd name="T101" fmla="*/ 0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45" h="218">
                    <a:moveTo>
                      <a:pt x="73" y="0"/>
                    </a:moveTo>
                    <a:lnTo>
                      <a:pt x="76" y="15"/>
                    </a:lnTo>
                    <a:lnTo>
                      <a:pt x="80" y="28"/>
                    </a:lnTo>
                    <a:lnTo>
                      <a:pt x="84" y="39"/>
                    </a:lnTo>
                    <a:lnTo>
                      <a:pt x="89" y="48"/>
                    </a:lnTo>
                    <a:lnTo>
                      <a:pt x="93" y="58"/>
                    </a:lnTo>
                    <a:lnTo>
                      <a:pt x="100" y="67"/>
                    </a:lnTo>
                    <a:lnTo>
                      <a:pt x="107" y="76"/>
                    </a:lnTo>
                    <a:lnTo>
                      <a:pt x="115" y="86"/>
                    </a:lnTo>
                    <a:lnTo>
                      <a:pt x="121" y="92"/>
                    </a:lnTo>
                    <a:lnTo>
                      <a:pt x="131" y="106"/>
                    </a:lnTo>
                    <a:lnTo>
                      <a:pt x="140" y="119"/>
                    </a:lnTo>
                    <a:lnTo>
                      <a:pt x="144" y="133"/>
                    </a:lnTo>
                    <a:lnTo>
                      <a:pt x="145" y="146"/>
                    </a:lnTo>
                    <a:lnTo>
                      <a:pt x="144" y="160"/>
                    </a:lnTo>
                    <a:lnTo>
                      <a:pt x="140" y="173"/>
                    </a:lnTo>
                    <a:lnTo>
                      <a:pt x="133" y="186"/>
                    </a:lnTo>
                    <a:lnTo>
                      <a:pt x="123" y="196"/>
                    </a:lnTo>
                    <a:lnTo>
                      <a:pt x="118" y="202"/>
                    </a:lnTo>
                    <a:lnTo>
                      <a:pt x="112" y="205"/>
                    </a:lnTo>
                    <a:lnTo>
                      <a:pt x="106" y="210"/>
                    </a:lnTo>
                    <a:lnTo>
                      <a:pt x="100" y="212"/>
                    </a:lnTo>
                    <a:lnTo>
                      <a:pt x="93" y="214"/>
                    </a:lnTo>
                    <a:lnTo>
                      <a:pt x="86" y="217"/>
                    </a:lnTo>
                    <a:lnTo>
                      <a:pt x="80" y="218"/>
                    </a:lnTo>
                    <a:lnTo>
                      <a:pt x="73" y="218"/>
                    </a:lnTo>
                    <a:lnTo>
                      <a:pt x="66" y="218"/>
                    </a:lnTo>
                    <a:lnTo>
                      <a:pt x="59" y="217"/>
                    </a:lnTo>
                    <a:lnTo>
                      <a:pt x="52" y="214"/>
                    </a:lnTo>
                    <a:lnTo>
                      <a:pt x="45" y="212"/>
                    </a:lnTo>
                    <a:lnTo>
                      <a:pt x="39" y="210"/>
                    </a:lnTo>
                    <a:lnTo>
                      <a:pt x="33" y="205"/>
                    </a:lnTo>
                    <a:lnTo>
                      <a:pt x="28" y="202"/>
                    </a:lnTo>
                    <a:lnTo>
                      <a:pt x="22" y="196"/>
                    </a:lnTo>
                    <a:lnTo>
                      <a:pt x="13" y="186"/>
                    </a:lnTo>
                    <a:lnTo>
                      <a:pt x="6" y="173"/>
                    </a:lnTo>
                    <a:lnTo>
                      <a:pt x="1" y="160"/>
                    </a:lnTo>
                    <a:lnTo>
                      <a:pt x="0" y="146"/>
                    </a:lnTo>
                    <a:lnTo>
                      <a:pt x="1" y="133"/>
                    </a:lnTo>
                    <a:lnTo>
                      <a:pt x="6" y="119"/>
                    </a:lnTo>
                    <a:lnTo>
                      <a:pt x="14" y="106"/>
                    </a:lnTo>
                    <a:lnTo>
                      <a:pt x="24" y="92"/>
                    </a:lnTo>
                    <a:lnTo>
                      <a:pt x="29" y="86"/>
                    </a:lnTo>
                    <a:lnTo>
                      <a:pt x="38" y="76"/>
                    </a:lnTo>
                    <a:lnTo>
                      <a:pt x="45" y="67"/>
                    </a:lnTo>
                    <a:lnTo>
                      <a:pt x="52" y="58"/>
                    </a:lnTo>
                    <a:lnTo>
                      <a:pt x="57" y="48"/>
                    </a:lnTo>
                    <a:lnTo>
                      <a:pt x="61" y="39"/>
                    </a:lnTo>
                    <a:lnTo>
                      <a:pt x="65" y="28"/>
                    </a:lnTo>
                    <a:lnTo>
                      <a:pt x="69" y="15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 sz="1350"/>
              </a:p>
            </p:txBody>
          </p:sp>
        </p:grpSp>
        <p:grpSp>
          <p:nvGrpSpPr>
            <p:cNvPr id="54" name="グループ化 53"/>
            <p:cNvGrpSpPr/>
            <p:nvPr/>
          </p:nvGrpSpPr>
          <p:grpSpPr>
            <a:xfrm>
              <a:off x="2884483" y="4289964"/>
              <a:ext cx="161925" cy="241300"/>
              <a:chOff x="5097463" y="2573338"/>
              <a:chExt cx="161925" cy="241300"/>
            </a:xfrm>
          </p:grpSpPr>
          <p:sp>
            <p:nvSpPr>
              <p:cNvPr id="55" name="Freeform 31"/>
              <p:cNvSpPr>
                <a:spLocks/>
              </p:cNvSpPr>
              <p:nvPr/>
            </p:nvSpPr>
            <p:spPr bwMode="auto">
              <a:xfrm>
                <a:off x="5097463" y="2573338"/>
                <a:ext cx="161925" cy="241300"/>
              </a:xfrm>
              <a:custGeom>
                <a:avLst/>
                <a:gdLst>
                  <a:gd name="T0" fmla="*/ 101 w 203"/>
                  <a:gd name="T1" fmla="*/ 0 h 303"/>
                  <a:gd name="T2" fmla="*/ 107 w 203"/>
                  <a:gd name="T3" fmla="*/ 20 h 303"/>
                  <a:gd name="T4" fmla="*/ 112 w 203"/>
                  <a:gd name="T5" fmla="*/ 37 h 303"/>
                  <a:gd name="T6" fmla="*/ 118 w 203"/>
                  <a:gd name="T7" fmla="*/ 53 h 303"/>
                  <a:gd name="T8" fmla="*/ 124 w 203"/>
                  <a:gd name="T9" fmla="*/ 66 h 303"/>
                  <a:gd name="T10" fmla="*/ 128 w 203"/>
                  <a:gd name="T11" fmla="*/ 73 h 303"/>
                  <a:gd name="T12" fmla="*/ 131 w 203"/>
                  <a:gd name="T13" fmla="*/ 78 h 303"/>
                  <a:gd name="T14" fmla="*/ 136 w 203"/>
                  <a:gd name="T15" fmla="*/ 85 h 303"/>
                  <a:gd name="T16" fmla="*/ 141 w 203"/>
                  <a:gd name="T17" fmla="*/ 92 h 303"/>
                  <a:gd name="T18" fmla="*/ 145 w 203"/>
                  <a:gd name="T19" fmla="*/ 99 h 303"/>
                  <a:gd name="T20" fmla="*/ 151 w 203"/>
                  <a:gd name="T21" fmla="*/ 106 h 303"/>
                  <a:gd name="T22" fmla="*/ 157 w 203"/>
                  <a:gd name="T23" fmla="*/ 113 h 303"/>
                  <a:gd name="T24" fmla="*/ 163 w 203"/>
                  <a:gd name="T25" fmla="*/ 120 h 303"/>
                  <a:gd name="T26" fmla="*/ 169 w 203"/>
                  <a:gd name="T27" fmla="*/ 128 h 303"/>
                  <a:gd name="T28" fmla="*/ 184 w 203"/>
                  <a:gd name="T29" fmla="*/ 146 h 303"/>
                  <a:gd name="T30" fmla="*/ 195 w 203"/>
                  <a:gd name="T31" fmla="*/ 165 h 303"/>
                  <a:gd name="T32" fmla="*/ 201 w 203"/>
                  <a:gd name="T33" fmla="*/ 184 h 303"/>
                  <a:gd name="T34" fmla="*/ 203 w 203"/>
                  <a:gd name="T35" fmla="*/ 203 h 303"/>
                  <a:gd name="T36" fmla="*/ 201 w 203"/>
                  <a:gd name="T37" fmla="*/ 223 h 303"/>
                  <a:gd name="T38" fmla="*/ 196 w 203"/>
                  <a:gd name="T39" fmla="*/ 241 h 303"/>
                  <a:gd name="T40" fmla="*/ 187 w 203"/>
                  <a:gd name="T41" fmla="*/ 258 h 303"/>
                  <a:gd name="T42" fmla="*/ 173 w 203"/>
                  <a:gd name="T43" fmla="*/ 273 h 303"/>
                  <a:gd name="T44" fmla="*/ 165 w 203"/>
                  <a:gd name="T45" fmla="*/ 280 h 303"/>
                  <a:gd name="T46" fmla="*/ 158 w 203"/>
                  <a:gd name="T47" fmla="*/ 286 h 303"/>
                  <a:gd name="T48" fmla="*/ 149 w 203"/>
                  <a:gd name="T49" fmla="*/ 292 h 303"/>
                  <a:gd name="T50" fmla="*/ 141 w 203"/>
                  <a:gd name="T51" fmla="*/ 295 h 303"/>
                  <a:gd name="T52" fmla="*/ 131 w 203"/>
                  <a:gd name="T53" fmla="*/ 299 h 303"/>
                  <a:gd name="T54" fmla="*/ 121 w 203"/>
                  <a:gd name="T55" fmla="*/ 301 h 303"/>
                  <a:gd name="T56" fmla="*/ 112 w 203"/>
                  <a:gd name="T57" fmla="*/ 303 h 303"/>
                  <a:gd name="T58" fmla="*/ 101 w 203"/>
                  <a:gd name="T59" fmla="*/ 303 h 303"/>
                  <a:gd name="T60" fmla="*/ 91 w 203"/>
                  <a:gd name="T61" fmla="*/ 303 h 303"/>
                  <a:gd name="T62" fmla="*/ 82 w 203"/>
                  <a:gd name="T63" fmla="*/ 301 h 303"/>
                  <a:gd name="T64" fmla="*/ 73 w 203"/>
                  <a:gd name="T65" fmla="*/ 299 h 303"/>
                  <a:gd name="T66" fmla="*/ 63 w 203"/>
                  <a:gd name="T67" fmla="*/ 295 h 303"/>
                  <a:gd name="T68" fmla="*/ 54 w 203"/>
                  <a:gd name="T69" fmla="*/ 292 h 303"/>
                  <a:gd name="T70" fmla="*/ 46 w 203"/>
                  <a:gd name="T71" fmla="*/ 286 h 303"/>
                  <a:gd name="T72" fmla="*/ 38 w 203"/>
                  <a:gd name="T73" fmla="*/ 280 h 303"/>
                  <a:gd name="T74" fmla="*/ 30 w 203"/>
                  <a:gd name="T75" fmla="*/ 273 h 303"/>
                  <a:gd name="T76" fmla="*/ 17 w 203"/>
                  <a:gd name="T77" fmla="*/ 258 h 303"/>
                  <a:gd name="T78" fmla="*/ 8 w 203"/>
                  <a:gd name="T79" fmla="*/ 241 h 303"/>
                  <a:gd name="T80" fmla="*/ 2 w 203"/>
                  <a:gd name="T81" fmla="*/ 223 h 303"/>
                  <a:gd name="T82" fmla="*/ 0 w 203"/>
                  <a:gd name="T83" fmla="*/ 203 h 303"/>
                  <a:gd name="T84" fmla="*/ 0 w 203"/>
                  <a:gd name="T85" fmla="*/ 194 h 303"/>
                  <a:gd name="T86" fmla="*/ 2 w 203"/>
                  <a:gd name="T87" fmla="*/ 184 h 303"/>
                  <a:gd name="T88" fmla="*/ 5 w 203"/>
                  <a:gd name="T89" fmla="*/ 175 h 303"/>
                  <a:gd name="T90" fmla="*/ 9 w 203"/>
                  <a:gd name="T91" fmla="*/ 165 h 303"/>
                  <a:gd name="T92" fmla="*/ 14 w 203"/>
                  <a:gd name="T93" fmla="*/ 156 h 303"/>
                  <a:gd name="T94" fmla="*/ 20 w 203"/>
                  <a:gd name="T95" fmla="*/ 146 h 303"/>
                  <a:gd name="T96" fmla="*/ 26 w 203"/>
                  <a:gd name="T97" fmla="*/ 137 h 303"/>
                  <a:gd name="T98" fmla="*/ 35 w 203"/>
                  <a:gd name="T99" fmla="*/ 128 h 303"/>
                  <a:gd name="T100" fmla="*/ 41 w 203"/>
                  <a:gd name="T101" fmla="*/ 120 h 303"/>
                  <a:gd name="T102" fmla="*/ 47 w 203"/>
                  <a:gd name="T103" fmla="*/ 113 h 303"/>
                  <a:gd name="T104" fmla="*/ 54 w 203"/>
                  <a:gd name="T105" fmla="*/ 106 h 303"/>
                  <a:gd name="T106" fmla="*/ 59 w 203"/>
                  <a:gd name="T107" fmla="*/ 99 h 303"/>
                  <a:gd name="T108" fmla="*/ 65 w 203"/>
                  <a:gd name="T109" fmla="*/ 92 h 303"/>
                  <a:gd name="T110" fmla="*/ 68 w 203"/>
                  <a:gd name="T111" fmla="*/ 85 h 303"/>
                  <a:gd name="T112" fmla="*/ 73 w 203"/>
                  <a:gd name="T113" fmla="*/ 78 h 303"/>
                  <a:gd name="T114" fmla="*/ 76 w 203"/>
                  <a:gd name="T115" fmla="*/ 73 h 303"/>
                  <a:gd name="T116" fmla="*/ 80 w 203"/>
                  <a:gd name="T117" fmla="*/ 66 h 303"/>
                  <a:gd name="T118" fmla="*/ 85 w 203"/>
                  <a:gd name="T119" fmla="*/ 53 h 303"/>
                  <a:gd name="T120" fmla="*/ 91 w 203"/>
                  <a:gd name="T121" fmla="*/ 37 h 303"/>
                  <a:gd name="T122" fmla="*/ 97 w 203"/>
                  <a:gd name="T123" fmla="*/ 20 h 303"/>
                  <a:gd name="T124" fmla="*/ 101 w 203"/>
                  <a:gd name="T125" fmla="*/ 0 h 3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03" h="303">
                    <a:moveTo>
                      <a:pt x="101" y="0"/>
                    </a:moveTo>
                    <a:lnTo>
                      <a:pt x="107" y="20"/>
                    </a:lnTo>
                    <a:lnTo>
                      <a:pt x="112" y="37"/>
                    </a:lnTo>
                    <a:lnTo>
                      <a:pt x="118" y="53"/>
                    </a:lnTo>
                    <a:lnTo>
                      <a:pt x="124" y="66"/>
                    </a:lnTo>
                    <a:lnTo>
                      <a:pt x="128" y="73"/>
                    </a:lnTo>
                    <a:lnTo>
                      <a:pt x="131" y="78"/>
                    </a:lnTo>
                    <a:lnTo>
                      <a:pt x="136" y="85"/>
                    </a:lnTo>
                    <a:lnTo>
                      <a:pt x="141" y="92"/>
                    </a:lnTo>
                    <a:lnTo>
                      <a:pt x="145" y="99"/>
                    </a:lnTo>
                    <a:lnTo>
                      <a:pt x="151" y="106"/>
                    </a:lnTo>
                    <a:lnTo>
                      <a:pt x="157" y="113"/>
                    </a:lnTo>
                    <a:lnTo>
                      <a:pt x="163" y="120"/>
                    </a:lnTo>
                    <a:lnTo>
                      <a:pt x="169" y="128"/>
                    </a:lnTo>
                    <a:lnTo>
                      <a:pt x="184" y="146"/>
                    </a:lnTo>
                    <a:lnTo>
                      <a:pt x="195" y="165"/>
                    </a:lnTo>
                    <a:lnTo>
                      <a:pt x="201" y="184"/>
                    </a:lnTo>
                    <a:lnTo>
                      <a:pt x="203" y="203"/>
                    </a:lnTo>
                    <a:lnTo>
                      <a:pt x="201" y="223"/>
                    </a:lnTo>
                    <a:lnTo>
                      <a:pt x="196" y="241"/>
                    </a:lnTo>
                    <a:lnTo>
                      <a:pt x="187" y="258"/>
                    </a:lnTo>
                    <a:lnTo>
                      <a:pt x="173" y="273"/>
                    </a:lnTo>
                    <a:lnTo>
                      <a:pt x="165" y="280"/>
                    </a:lnTo>
                    <a:lnTo>
                      <a:pt x="158" y="286"/>
                    </a:lnTo>
                    <a:lnTo>
                      <a:pt x="149" y="292"/>
                    </a:lnTo>
                    <a:lnTo>
                      <a:pt x="141" y="295"/>
                    </a:lnTo>
                    <a:lnTo>
                      <a:pt x="131" y="299"/>
                    </a:lnTo>
                    <a:lnTo>
                      <a:pt x="121" y="301"/>
                    </a:lnTo>
                    <a:lnTo>
                      <a:pt x="112" y="303"/>
                    </a:lnTo>
                    <a:lnTo>
                      <a:pt x="101" y="303"/>
                    </a:lnTo>
                    <a:lnTo>
                      <a:pt x="91" y="303"/>
                    </a:lnTo>
                    <a:lnTo>
                      <a:pt x="82" y="301"/>
                    </a:lnTo>
                    <a:lnTo>
                      <a:pt x="73" y="299"/>
                    </a:lnTo>
                    <a:lnTo>
                      <a:pt x="63" y="295"/>
                    </a:lnTo>
                    <a:lnTo>
                      <a:pt x="54" y="292"/>
                    </a:lnTo>
                    <a:lnTo>
                      <a:pt x="46" y="286"/>
                    </a:lnTo>
                    <a:lnTo>
                      <a:pt x="38" y="280"/>
                    </a:lnTo>
                    <a:lnTo>
                      <a:pt x="30" y="273"/>
                    </a:lnTo>
                    <a:lnTo>
                      <a:pt x="17" y="258"/>
                    </a:lnTo>
                    <a:lnTo>
                      <a:pt x="8" y="241"/>
                    </a:lnTo>
                    <a:lnTo>
                      <a:pt x="2" y="223"/>
                    </a:lnTo>
                    <a:lnTo>
                      <a:pt x="0" y="203"/>
                    </a:lnTo>
                    <a:lnTo>
                      <a:pt x="0" y="194"/>
                    </a:lnTo>
                    <a:lnTo>
                      <a:pt x="2" y="184"/>
                    </a:lnTo>
                    <a:lnTo>
                      <a:pt x="5" y="175"/>
                    </a:lnTo>
                    <a:lnTo>
                      <a:pt x="9" y="165"/>
                    </a:lnTo>
                    <a:lnTo>
                      <a:pt x="14" y="156"/>
                    </a:lnTo>
                    <a:lnTo>
                      <a:pt x="20" y="146"/>
                    </a:lnTo>
                    <a:lnTo>
                      <a:pt x="26" y="137"/>
                    </a:lnTo>
                    <a:lnTo>
                      <a:pt x="35" y="128"/>
                    </a:lnTo>
                    <a:lnTo>
                      <a:pt x="41" y="120"/>
                    </a:lnTo>
                    <a:lnTo>
                      <a:pt x="47" y="113"/>
                    </a:lnTo>
                    <a:lnTo>
                      <a:pt x="54" y="106"/>
                    </a:lnTo>
                    <a:lnTo>
                      <a:pt x="59" y="99"/>
                    </a:lnTo>
                    <a:lnTo>
                      <a:pt x="65" y="92"/>
                    </a:lnTo>
                    <a:lnTo>
                      <a:pt x="68" y="85"/>
                    </a:lnTo>
                    <a:lnTo>
                      <a:pt x="73" y="78"/>
                    </a:lnTo>
                    <a:lnTo>
                      <a:pt x="76" y="73"/>
                    </a:lnTo>
                    <a:lnTo>
                      <a:pt x="80" y="66"/>
                    </a:lnTo>
                    <a:lnTo>
                      <a:pt x="85" y="53"/>
                    </a:lnTo>
                    <a:lnTo>
                      <a:pt x="91" y="37"/>
                    </a:lnTo>
                    <a:lnTo>
                      <a:pt x="97" y="20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 sz="1350"/>
              </a:p>
            </p:txBody>
          </p:sp>
          <p:sp>
            <p:nvSpPr>
              <p:cNvPr id="56" name="Freeform 32"/>
              <p:cNvSpPr>
                <a:spLocks/>
              </p:cNvSpPr>
              <p:nvPr/>
            </p:nvSpPr>
            <p:spPr bwMode="auto">
              <a:xfrm>
                <a:off x="5121275" y="2616201"/>
                <a:ext cx="115888" cy="171450"/>
              </a:xfrm>
              <a:custGeom>
                <a:avLst/>
                <a:gdLst>
                  <a:gd name="T0" fmla="*/ 71 w 144"/>
                  <a:gd name="T1" fmla="*/ 0 h 218"/>
                  <a:gd name="T2" fmla="*/ 75 w 144"/>
                  <a:gd name="T3" fmla="*/ 15 h 218"/>
                  <a:gd name="T4" fmla="*/ 80 w 144"/>
                  <a:gd name="T5" fmla="*/ 28 h 218"/>
                  <a:gd name="T6" fmla="*/ 83 w 144"/>
                  <a:gd name="T7" fmla="*/ 39 h 218"/>
                  <a:gd name="T8" fmla="*/ 88 w 144"/>
                  <a:gd name="T9" fmla="*/ 48 h 218"/>
                  <a:gd name="T10" fmla="*/ 92 w 144"/>
                  <a:gd name="T11" fmla="*/ 58 h 218"/>
                  <a:gd name="T12" fmla="*/ 99 w 144"/>
                  <a:gd name="T13" fmla="*/ 67 h 218"/>
                  <a:gd name="T14" fmla="*/ 106 w 144"/>
                  <a:gd name="T15" fmla="*/ 76 h 218"/>
                  <a:gd name="T16" fmla="*/ 115 w 144"/>
                  <a:gd name="T17" fmla="*/ 87 h 218"/>
                  <a:gd name="T18" fmla="*/ 120 w 144"/>
                  <a:gd name="T19" fmla="*/ 92 h 218"/>
                  <a:gd name="T20" fmla="*/ 130 w 144"/>
                  <a:gd name="T21" fmla="*/ 106 h 218"/>
                  <a:gd name="T22" fmla="*/ 138 w 144"/>
                  <a:gd name="T23" fmla="*/ 119 h 218"/>
                  <a:gd name="T24" fmla="*/ 143 w 144"/>
                  <a:gd name="T25" fmla="*/ 133 h 218"/>
                  <a:gd name="T26" fmla="*/ 144 w 144"/>
                  <a:gd name="T27" fmla="*/ 145 h 218"/>
                  <a:gd name="T28" fmla="*/ 143 w 144"/>
                  <a:gd name="T29" fmla="*/ 160 h 218"/>
                  <a:gd name="T30" fmla="*/ 139 w 144"/>
                  <a:gd name="T31" fmla="*/ 173 h 218"/>
                  <a:gd name="T32" fmla="*/ 133 w 144"/>
                  <a:gd name="T33" fmla="*/ 186 h 218"/>
                  <a:gd name="T34" fmla="*/ 123 w 144"/>
                  <a:gd name="T35" fmla="*/ 196 h 218"/>
                  <a:gd name="T36" fmla="*/ 118 w 144"/>
                  <a:gd name="T37" fmla="*/ 202 h 218"/>
                  <a:gd name="T38" fmla="*/ 112 w 144"/>
                  <a:gd name="T39" fmla="*/ 205 h 218"/>
                  <a:gd name="T40" fmla="*/ 106 w 144"/>
                  <a:gd name="T41" fmla="*/ 210 h 218"/>
                  <a:gd name="T42" fmla="*/ 99 w 144"/>
                  <a:gd name="T43" fmla="*/ 212 h 218"/>
                  <a:gd name="T44" fmla="*/ 92 w 144"/>
                  <a:gd name="T45" fmla="*/ 214 h 218"/>
                  <a:gd name="T46" fmla="*/ 85 w 144"/>
                  <a:gd name="T47" fmla="*/ 217 h 218"/>
                  <a:gd name="T48" fmla="*/ 78 w 144"/>
                  <a:gd name="T49" fmla="*/ 218 h 218"/>
                  <a:gd name="T50" fmla="*/ 71 w 144"/>
                  <a:gd name="T51" fmla="*/ 218 h 218"/>
                  <a:gd name="T52" fmla="*/ 65 w 144"/>
                  <a:gd name="T53" fmla="*/ 218 h 218"/>
                  <a:gd name="T54" fmla="*/ 58 w 144"/>
                  <a:gd name="T55" fmla="*/ 217 h 218"/>
                  <a:gd name="T56" fmla="*/ 51 w 144"/>
                  <a:gd name="T57" fmla="*/ 214 h 218"/>
                  <a:gd name="T58" fmla="*/ 44 w 144"/>
                  <a:gd name="T59" fmla="*/ 212 h 218"/>
                  <a:gd name="T60" fmla="*/ 38 w 144"/>
                  <a:gd name="T61" fmla="*/ 210 h 218"/>
                  <a:gd name="T62" fmla="*/ 32 w 144"/>
                  <a:gd name="T63" fmla="*/ 205 h 218"/>
                  <a:gd name="T64" fmla="*/ 26 w 144"/>
                  <a:gd name="T65" fmla="*/ 202 h 218"/>
                  <a:gd name="T66" fmla="*/ 21 w 144"/>
                  <a:gd name="T67" fmla="*/ 196 h 218"/>
                  <a:gd name="T68" fmla="*/ 11 w 144"/>
                  <a:gd name="T69" fmla="*/ 186 h 218"/>
                  <a:gd name="T70" fmla="*/ 6 w 144"/>
                  <a:gd name="T71" fmla="*/ 173 h 218"/>
                  <a:gd name="T72" fmla="*/ 1 w 144"/>
                  <a:gd name="T73" fmla="*/ 160 h 218"/>
                  <a:gd name="T74" fmla="*/ 0 w 144"/>
                  <a:gd name="T75" fmla="*/ 145 h 218"/>
                  <a:gd name="T76" fmla="*/ 1 w 144"/>
                  <a:gd name="T77" fmla="*/ 133 h 218"/>
                  <a:gd name="T78" fmla="*/ 6 w 144"/>
                  <a:gd name="T79" fmla="*/ 119 h 218"/>
                  <a:gd name="T80" fmla="*/ 13 w 144"/>
                  <a:gd name="T81" fmla="*/ 106 h 218"/>
                  <a:gd name="T82" fmla="*/ 23 w 144"/>
                  <a:gd name="T83" fmla="*/ 92 h 218"/>
                  <a:gd name="T84" fmla="*/ 29 w 144"/>
                  <a:gd name="T85" fmla="*/ 87 h 218"/>
                  <a:gd name="T86" fmla="*/ 37 w 144"/>
                  <a:gd name="T87" fmla="*/ 76 h 218"/>
                  <a:gd name="T88" fmla="*/ 45 w 144"/>
                  <a:gd name="T89" fmla="*/ 67 h 218"/>
                  <a:gd name="T90" fmla="*/ 51 w 144"/>
                  <a:gd name="T91" fmla="*/ 58 h 218"/>
                  <a:gd name="T92" fmla="*/ 56 w 144"/>
                  <a:gd name="T93" fmla="*/ 48 h 218"/>
                  <a:gd name="T94" fmla="*/ 61 w 144"/>
                  <a:gd name="T95" fmla="*/ 39 h 218"/>
                  <a:gd name="T96" fmla="*/ 65 w 144"/>
                  <a:gd name="T97" fmla="*/ 28 h 218"/>
                  <a:gd name="T98" fmla="*/ 68 w 144"/>
                  <a:gd name="T99" fmla="*/ 15 h 218"/>
                  <a:gd name="T100" fmla="*/ 71 w 144"/>
                  <a:gd name="T101" fmla="*/ 0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44" h="218">
                    <a:moveTo>
                      <a:pt x="71" y="0"/>
                    </a:moveTo>
                    <a:lnTo>
                      <a:pt x="75" y="15"/>
                    </a:lnTo>
                    <a:lnTo>
                      <a:pt x="80" y="28"/>
                    </a:lnTo>
                    <a:lnTo>
                      <a:pt x="83" y="39"/>
                    </a:lnTo>
                    <a:lnTo>
                      <a:pt x="88" y="48"/>
                    </a:lnTo>
                    <a:lnTo>
                      <a:pt x="92" y="58"/>
                    </a:lnTo>
                    <a:lnTo>
                      <a:pt x="99" y="67"/>
                    </a:lnTo>
                    <a:lnTo>
                      <a:pt x="106" y="76"/>
                    </a:lnTo>
                    <a:lnTo>
                      <a:pt x="115" y="87"/>
                    </a:lnTo>
                    <a:lnTo>
                      <a:pt x="120" y="92"/>
                    </a:lnTo>
                    <a:lnTo>
                      <a:pt x="130" y="106"/>
                    </a:lnTo>
                    <a:lnTo>
                      <a:pt x="138" y="119"/>
                    </a:lnTo>
                    <a:lnTo>
                      <a:pt x="143" y="133"/>
                    </a:lnTo>
                    <a:lnTo>
                      <a:pt x="144" y="145"/>
                    </a:lnTo>
                    <a:lnTo>
                      <a:pt x="143" y="160"/>
                    </a:lnTo>
                    <a:lnTo>
                      <a:pt x="139" y="173"/>
                    </a:lnTo>
                    <a:lnTo>
                      <a:pt x="133" y="186"/>
                    </a:lnTo>
                    <a:lnTo>
                      <a:pt x="123" y="196"/>
                    </a:lnTo>
                    <a:lnTo>
                      <a:pt x="118" y="202"/>
                    </a:lnTo>
                    <a:lnTo>
                      <a:pt x="112" y="205"/>
                    </a:lnTo>
                    <a:lnTo>
                      <a:pt x="106" y="210"/>
                    </a:lnTo>
                    <a:lnTo>
                      <a:pt x="99" y="212"/>
                    </a:lnTo>
                    <a:lnTo>
                      <a:pt x="92" y="214"/>
                    </a:lnTo>
                    <a:lnTo>
                      <a:pt x="85" y="217"/>
                    </a:lnTo>
                    <a:lnTo>
                      <a:pt x="78" y="218"/>
                    </a:lnTo>
                    <a:lnTo>
                      <a:pt x="71" y="218"/>
                    </a:lnTo>
                    <a:lnTo>
                      <a:pt x="65" y="218"/>
                    </a:lnTo>
                    <a:lnTo>
                      <a:pt x="58" y="217"/>
                    </a:lnTo>
                    <a:lnTo>
                      <a:pt x="51" y="214"/>
                    </a:lnTo>
                    <a:lnTo>
                      <a:pt x="44" y="212"/>
                    </a:lnTo>
                    <a:lnTo>
                      <a:pt x="38" y="210"/>
                    </a:lnTo>
                    <a:lnTo>
                      <a:pt x="32" y="205"/>
                    </a:lnTo>
                    <a:lnTo>
                      <a:pt x="26" y="202"/>
                    </a:lnTo>
                    <a:lnTo>
                      <a:pt x="21" y="196"/>
                    </a:lnTo>
                    <a:lnTo>
                      <a:pt x="11" y="186"/>
                    </a:lnTo>
                    <a:lnTo>
                      <a:pt x="6" y="173"/>
                    </a:lnTo>
                    <a:lnTo>
                      <a:pt x="1" y="160"/>
                    </a:lnTo>
                    <a:lnTo>
                      <a:pt x="0" y="145"/>
                    </a:lnTo>
                    <a:lnTo>
                      <a:pt x="1" y="133"/>
                    </a:lnTo>
                    <a:lnTo>
                      <a:pt x="6" y="119"/>
                    </a:lnTo>
                    <a:lnTo>
                      <a:pt x="13" y="106"/>
                    </a:lnTo>
                    <a:lnTo>
                      <a:pt x="23" y="92"/>
                    </a:lnTo>
                    <a:lnTo>
                      <a:pt x="29" y="87"/>
                    </a:lnTo>
                    <a:lnTo>
                      <a:pt x="37" y="76"/>
                    </a:lnTo>
                    <a:lnTo>
                      <a:pt x="45" y="67"/>
                    </a:lnTo>
                    <a:lnTo>
                      <a:pt x="51" y="58"/>
                    </a:lnTo>
                    <a:lnTo>
                      <a:pt x="56" y="48"/>
                    </a:lnTo>
                    <a:lnTo>
                      <a:pt x="61" y="39"/>
                    </a:lnTo>
                    <a:lnTo>
                      <a:pt x="65" y="28"/>
                    </a:lnTo>
                    <a:lnTo>
                      <a:pt x="68" y="15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 sz="1350"/>
              </a:p>
            </p:txBody>
          </p:sp>
        </p:grpSp>
        <p:pic>
          <p:nvPicPr>
            <p:cNvPr id="57" name="図 56" descr="... 雪の結晶, 雪, 自然, 冬, 白黒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2090145" y="2585202"/>
              <a:ext cx="321922" cy="354842"/>
            </a:xfrm>
            <a:prstGeom prst="rect">
              <a:avLst/>
            </a:prstGeom>
          </p:spPr>
        </p:pic>
        <p:pic>
          <p:nvPicPr>
            <p:cNvPr id="58" name="図 57" descr="... 雪の結晶, 雪, 自然, 冬, 白黒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2651978" y="2751248"/>
              <a:ext cx="321922" cy="354842"/>
            </a:xfrm>
            <a:prstGeom prst="rect">
              <a:avLst/>
            </a:prstGeom>
          </p:spPr>
        </p:pic>
        <p:pic>
          <p:nvPicPr>
            <p:cNvPr id="59" name="図 58" descr="... 雪の結晶, 雪, 自然, 冬, 白黒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2283488" y="1795906"/>
              <a:ext cx="321922" cy="354842"/>
            </a:xfrm>
            <a:prstGeom prst="rect">
              <a:avLst/>
            </a:prstGeom>
          </p:spPr>
        </p:pic>
        <p:pic>
          <p:nvPicPr>
            <p:cNvPr id="60" name="図 59" descr="... 雪の結晶, 雪, 自然, 冬, 白黒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2883989" y="3583763"/>
              <a:ext cx="321922" cy="354842"/>
            </a:xfrm>
            <a:prstGeom prst="rect">
              <a:avLst/>
            </a:prstGeom>
          </p:spPr>
        </p:pic>
        <p:pic>
          <p:nvPicPr>
            <p:cNvPr id="61" name="図 60" descr="... 雪の結晶, 雪, 自然, 冬, 白黒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2613309" y="3053775"/>
              <a:ext cx="321922" cy="354842"/>
            </a:xfrm>
            <a:prstGeom prst="rect">
              <a:avLst/>
            </a:prstGeom>
          </p:spPr>
        </p:pic>
        <p:pic>
          <p:nvPicPr>
            <p:cNvPr id="62" name="図 61" descr="... 雪の結晶, 雪, 自然, 冬, 白黒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2149285" y="3176604"/>
              <a:ext cx="321922" cy="354842"/>
            </a:xfrm>
            <a:prstGeom prst="rect">
              <a:avLst/>
            </a:prstGeom>
          </p:spPr>
        </p:pic>
      </p:grpSp>
      <p:grpSp>
        <p:nvGrpSpPr>
          <p:cNvPr id="63" name="グループ化 62"/>
          <p:cNvGrpSpPr/>
          <p:nvPr/>
        </p:nvGrpSpPr>
        <p:grpSpPr>
          <a:xfrm>
            <a:off x="5894507" y="4052571"/>
            <a:ext cx="414857" cy="888269"/>
            <a:chOff x="2361348" y="777102"/>
            <a:chExt cx="1978245" cy="3114675"/>
          </a:xfrm>
        </p:grpSpPr>
        <p:sp>
          <p:nvSpPr>
            <p:cNvPr id="64" name="AutoShape 34"/>
            <p:cNvSpPr>
              <a:spLocks noChangeAspect="1" noChangeArrowheads="1" noTextEdit="1"/>
            </p:cNvSpPr>
            <p:nvPr/>
          </p:nvSpPr>
          <p:spPr bwMode="auto">
            <a:xfrm>
              <a:off x="2363555" y="777102"/>
              <a:ext cx="1976038" cy="3114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1350"/>
            </a:p>
          </p:txBody>
        </p:sp>
        <p:sp>
          <p:nvSpPr>
            <p:cNvPr id="65" name="Freeform 36"/>
            <p:cNvSpPr>
              <a:spLocks/>
            </p:cNvSpPr>
            <p:nvPr/>
          </p:nvSpPr>
          <p:spPr bwMode="auto">
            <a:xfrm>
              <a:off x="2361348" y="777102"/>
              <a:ext cx="1978245" cy="3114675"/>
            </a:xfrm>
            <a:custGeom>
              <a:avLst/>
              <a:gdLst>
                <a:gd name="T0" fmla="*/ 589 w 896"/>
                <a:gd name="T1" fmla="*/ 1929 h 1962"/>
                <a:gd name="T2" fmla="*/ 396 w 896"/>
                <a:gd name="T3" fmla="*/ 1950 h 1962"/>
                <a:gd name="T4" fmla="*/ 221 w 896"/>
                <a:gd name="T5" fmla="*/ 1929 h 1962"/>
                <a:gd name="T6" fmla="*/ 98 w 896"/>
                <a:gd name="T7" fmla="*/ 1913 h 1962"/>
                <a:gd name="T8" fmla="*/ 19 w 896"/>
                <a:gd name="T9" fmla="*/ 1765 h 1962"/>
                <a:gd name="T10" fmla="*/ 20 w 896"/>
                <a:gd name="T11" fmla="*/ 1642 h 1962"/>
                <a:gd name="T12" fmla="*/ 1 w 896"/>
                <a:gd name="T13" fmla="*/ 1531 h 1962"/>
                <a:gd name="T14" fmla="*/ 16 w 896"/>
                <a:gd name="T15" fmla="*/ 1396 h 1962"/>
                <a:gd name="T16" fmla="*/ 47 w 896"/>
                <a:gd name="T17" fmla="*/ 1281 h 1962"/>
                <a:gd name="T18" fmla="*/ 64 w 896"/>
                <a:gd name="T19" fmla="*/ 1190 h 1962"/>
                <a:gd name="T20" fmla="*/ 51 w 896"/>
                <a:gd name="T21" fmla="*/ 1080 h 1962"/>
                <a:gd name="T22" fmla="*/ 54 w 896"/>
                <a:gd name="T23" fmla="*/ 960 h 1962"/>
                <a:gd name="T24" fmla="*/ 70 w 896"/>
                <a:gd name="T25" fmla="*/ 903 h 1962"/>
                <a:gd name="T26" fmla="*/ 89 w 896"/>
                <a:gd name="T27" fmla="*/ 854 h 1962"/>
                <a:gd name="T28" fmla="*/ 83 w 896"/>
                <a:gd name="T29" fmla="*/ 792 h 1962"/>
                <a:gd name="T30" fmla="*/ 74 w 896"/>
                <a:gd name="T31" fmla="*/ 731 h 1962"/>
                <a:gd name="T32" fmla="*/ 75 w 896"/>
                <a:gd name="T33" fmla="*/ 620 h 1962"/>
                <a:gd name="T34" fmla="*/ 97 w 896"/>
                <a:gd name="T35" fmla="*/ 488 h 1962"/>
                <a:gd name="T36" fmla="*/ 128 w 896"/>
                <a:gd name="T37" fmla="*/ 398 h 1962"/>
                <a:gd name="T38" fmla="*/ 145 w 896"/>
                <a:gd name="T39" fmla="*/ 378 h 1962"/>
                <a:gd name="T40" fmla="*/ 161 w 896"/>
                <a:gd name="T41" fmla="*/ 341 h 1962"/>
                <a:gd name="T42" fmla="*/ 174 w 896"/>
                <a:gd name="T43" fmla="*/ 201 h 1962"/>
                <a:gd name="T44" fmla="*/ 200 w 896"/>
                <a:gd name="T45" fmla="*/ 82 h 1962"/>
                <a:gd name="T46" fmla="*/ 242 w 896"/>
                <a:gd name="T47" fmla="*/ 21 h 1962"/>
                <a:gd name="T48" fmla="*/ 291 w 896"/>
                <a:gd name="T49" fmla="*/ 0 h 1962"/>
                <a:gd name="T50" fmla="*/ 335 w 896"/>
                <a:gd name="T51" fmla="*/ 49 h 1962"/>
                <a:gd name="T52" fmla="*/ 376 w 896"/>
                <a:gd name="T53" fmla="*/ 144 h 1962"/>
                <a:gd name="T54" fmla="*/ 391 w 896"/>
                <a:gd name="T55" fmla="*/ 254 h 1962"/>
                <a:gd name="T56" fmla="*/ 391 w 896"/>
                <a:gd name="T57" fmla="*/ 312 h 1962"/>
                <a:gd name="T58" fmla="*/ 392 w 896"/>
                <a:gd name="T59" fmla="*/ 361 h 1962"/>
                <a:gd name="T60" fmla="*/ 411 w 896"/>
                <a:gd name="T61" fmla="*/ 369 h 1962"/>
                <a:gd name="T62" fmla="*/ 430 w 896"/>
                <a:gd name="T63" fmla="*/ 378 h 1962"/>
                <a:gd name="T64" fmla="*/ 459 w 896"/>
                <a:gd name="T65" fmla="*/ 423 h 1962"/>
                <a:gd name="T66" fmla="*/ 484 w 896"/>
                <a:gd name="T67" fmla="*/ 501 h 1962"/>
                <a:gd name="T68" fmla="*/ 515 w 896"/>
                <a:gd name="T69" fmla="*/ 673 h 1962"/>
                <a:gd name="T70" fmla="*/ 552 w 896"/>
                <a:gd name="T71" fmla="*/ 768 h 1962"/>
                <a:gd name="T72" fmla="*/ 566 w 896"/>
                <a:gd name="T73" fmla="*/ 874 h 1962"/>
                <a:gd name="T74" fmla="*/ 568 w 896"/>
                <a:gd name="T75" fmla="*/ 924 h 1962"/>
                <a:gd name="T76" fmla="*/ 626 w 896"/>
                <a:gd name="T77" fmla="*/ 956 h 1962"/>
                <a:gd name="T78" fmla="*/ 686 w 896"/>
                <a:gd name="T79" fmla="*/ 1047 h 1962"/>
                <a:gd name="T80" fmla="*/ 710 w 896"/>
                <a:gd name="T81" fmla="*/ 1157 h 1962"/>
                <a:gd name="T82" fmla="*/ 714 w 896"/>
                <a:gd name="T83" fmla="*/ 1215 h 1962"/>
                <a:gd name="T84" fmla="*/ 730 w 896"/>
                <a:gd name="T85" fmla="*/ 1256 h 1962"/>
                <a:gd name="T86" fmla="*/ 756 w 896"/>
                <a:gd name="T87" fmla="*/ 1301 h 1962"/>
                <a:gd name="T88" fmla="*/ 772 w 896"/>
                <a:gd name="T89" fmla="*/ 1367 h 1962"/>
                <a:gd name="T90" fmla="*/ 775 w 896"/>
                <a:gd name="T91" fmla="*/ 1424 h 1962"/>
                <a:gd name="T92" fmla="*/ 772 w 896"/>
                <a:gd name="T93" fmla="*/ 1482 h 1962"/>
                <a:gd name="T94" fmla="*/ 791 w 896"/>
                <a:gd name="T95" fmla="*/ 1527 h 1962"/>
                <a:gd name="T96" fmla="*/ 800 w 896"/>
                <a:gd name="T97" fmla="*/ 1593 h 1962"/>
                <a:gd name="T98" fmla="*/ 787 w 896"/>
                <a:gd name="T99" fmla="*/ 1650 h 1962"/>
                <a:gd name="T100" fmla="*/ 800 w 896"/>
                <a:gd name="T101" fmla="*/ 1699 h 1962"/>
                <a:gd name="T102" fmla="*/ 846 w 896"/>
                <a:gd name="T103" fmla="*/ 1724 h 1962"/>
                <a:gd name="T104" fmla="*/ 885 w 896"/>
                <a:gd name="T105" fmla="*/ 1724 h 1962"/>
                <a:gd name="T106" fmla="*/ 885 w 896"/>
                <a:gd name="T107" fmla="*/ 1765 h 1962"/>
                <a:gd name="T108" fmla="*/ 872 w 896"/>
                <a:gd name="T109" fmla="*/ 1798 h 1962"/>
                <a:gd name="T110" fmla="*/ 853 w 896"/>
                <a:gd name="T111" fmla="*/ 1818 h 1962"/>
                <a:gd name="T112" fmla="*/ 835 w 896"/>
                <a:gd name="T113" fmla="*/ 1839 h 1962"/>
                <a:gd name="T114" fmla="*/ 887 w 896"/>
                <a:gd name="T115" fmla="*/ 1892 h 1962"/>
                <a:gd name="T116" fmla="*/ 842 w 896"/>
                <a:gd name="T117" fmla="*/ 1946 h 1962"/>
                <a:gd name="T118" fmla="*/ 788 w 896"/>
                <a:gd name="T119" fmla="*/ 1962 h 1962"/>
                <a:gd name="T120" fmla="*/ 745 w 896"/>
                <a:gd name="T121" fmla="*/ 1937 h 1962"/>
                <a:gd name="T122" fmla="*/ 705 w 896"/>
                <a:gd name="T123" fmla="*/ 1896 h 19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96" h="1962">
                  <a:moveTo>
                    <a:pt x="688" y="1888"/>
                  </a:moveTo>
                  <a:lnTo>
                    <a:pt x="687" y="1888"/>
                  </a:lnTo>
                  <a:lnTo>
                    <a:pt x="687" y="1892"/>
                  </a:lnTo>
                  <a:lnTo>
                    <a:pt x="686" y="1892"/>
                  </a:lnTo>
                  <a:lnTo>
                    <a:pt x="686" y="1896"/>
                  </a:lnTo>
                  <a:lnTo>
                    <a:pt x="684" y="1896"/>
                  </a:lnTo>
                  <a:lnTo>
                    <a:pt x="684" y="1900"/>
                  </a:lnTo>
                  <a:lnTo>
                    <a:pt x="671" y="1905"/>
                  </a:lnTo>
                  <a:lnTo>
                    <a:pt x="657" y="1909"/>
                  </a:lnTo>
                  <a:lnTo>
                    <a:pt x="643" y="1913"/>
                  </a:lnTo>
                  <a:lnTo>
                    <a:pt x="629" y="1917"/>
                  </a:lnTo>
                  <a:lnTo>
                    <a:pt x="616" y="1921"/>
                  </a:lnTo>
                  <a:lnTo>
                    <a:pt x="602" y="1925"/>
                  </a:lnTo>
                  <a:lnTo>
                    <a:pt x="589" y="1929"/>
                  </a:lnTo>
                  <a:lnTo>
                    <a:pt x="574" y="1929"/>
                  </a:lnTo>
                  <a:lnTo>
                    <a:pt x="560" y="1933"/>
                  </a:lnTo>
                  <a:lnTo>
                    <a:pt x="547" y="1937"/>
                  </a:lnTo>
                  <a:lnTo>
                    <a:pt x="533" y="1937"/>
                  </a:lnTo>
                  <a:lnTo>
                    <a:pt x="520" y="1941"/>
                  </a:lnTo>
                  <a:lnTo>
                    <a:pt x="505" y="1941"/>
                  </a:lnTo>
                  <a:lnTo>
                    <a:pt x="492" y="1946"/>
                  </a:lnTo>
                  <a:lnTo>
                    <a:pt x="478" y="1946"/>
                  </a:lnTo>
                  <a:lnTo>
                    <a:pt x="465" y="1946"/>
                  </a:lnTo>
                  <a:lnTo>
                    <a:pt x="451" y="1950"/>
                  </a:lnTo>
                  <a:lnTo>
                    <a:pt x="438" y="1950"/>
                  </a:lnTo>
                  <a:lnTo>
                    <a:pt x="423" y="1950"/>
                  </a:lnTo>
                  <a:lnTo>
                    <a:pt x="409" y="1950"/>
                  </a:lnTo>
                  <a:lnTo>
                    <a:pt x="396" y="1950"/>
                  </a:lnTo>
                  <a:lnTo>
                    <a:pt x="382" y="1950"/>
                  </a:lnTo>
                  <a:lnTo>
                    <a:pt x="368" y="1950"/>
                  </a:lnTo>
                  <a:lnTo>
                    <a:pt x="354" y="1950"/>
                  </a:lnTo>
                  <a:lnTo>
                    <a:pt x="341" y="1950"/>
                  </a:lnTo>
                  <a:lnTo>
                    <a:pt x="327" y="1946"/>
                  </a:lnTo>
                  <a:lnTo>
                    <a:pt x="312" y="1946"/>
                  </a:lnTo>
                  <a:lnTo>
                    <a:pt x="299" y="1941"/>
                  </a:lnTo>
                  <a:lnTo>
                    <a:pt x="285" y="1941"/>
                  </a:lnTo>
                  <a:lnTo>
                    <a:pt x="271" y="1937"/>
                  </a:lnTo>
                  <a:lnTo>
                    <a:pt x="257" y="1937"/>
                  </a:lnTo>
                  <a:lnTo>
                    <a:pt x="242" y="1933"/>
                  </a:lnTo>
                  <a:lnTo>
                    <a:pt x="236" y="1933"/>
                  </a:lnTo>
                  <a:lnTo>
                    <a:pt x="229" y="1929"/>
                  </a:lnTo>
                  <a:lnTo>
                    <a:pt x="221" y="1929"/>
                  </a:lnTo>
                  <a:lnTo>
                    <a:pt x="213" y="1929"/>
                  </a:lnTo>
                  <a:lnTo>
                    <a:pt x="205" y="1929"/>
                  </a:lnTo>
                  <a:lnTo>
                    <a:pt x="195" y="1929"/>
                  </a:lnTo>
                  <a:lnTo>
                    <a:pt x="187" y="1929"/>
                  </a:lnTo>
                  <a:lnTo>
                    <a:pt x="178" y="1925"/>
                  </a:lnTo>
                  <a:lnTo>
                    <a:pt x="169" y="1925"/>
                  </a:lnTo>
                  <a:lnTo>
                    <a:pt x="160" y="1925"/>
                  </a:lnTo>
                  <a:lnTo>
                    <a:pt x="151" y="1925"/>
                  </a:lnTo>
                  <a:lnTo>
                    <a:pt x="143" y="1925"/>
                  </a:lnTo>
                  <a:lnTo>
                    <a:pt x="133" y="1921"/>
                  </a:lnTo>
                  <a:lnTo>
                    <a:pt x="124" y="1921"/>
                  </a:lnTo>
                  <a:lnTo>
                    <a:pt x="116" y="1917"/>
                  </a:lnTo>
                  <a:lnTo>
                    <a:pt x="106" y="1917"/>
                  </a:lnTo>
                  <a:lnTo>
                    <a:pt x="98" y="1913"/>
                  </a:lnTo>
                  <a:lnTo>
                    <a:pt x="90" y="1909"/>
                  </a:lnTo>
                  <a:lnTo>
                    <a:pt x="82" y="1905"/>
                  </a:lnTo>
                  <a:lnTo>
                    <a:pt x="74" y="1896"/>
                  </a:lnTo>
                  <a:lnTo>
                    <a:pt x="67" y="1892"/>
                  </a:lnTo>
                  <a:lnTo>
                    <a:pt x="60" y="1884"/>
                  </a:lnTo>
                  <a:lnTo>
                    <a:pt x="54" y="1876"/>
                  </a:lnTo>
                  <a:lnTo>
                    <a:pt x="47" y="1868"/>
                  </a:lnTo>
                  <a:lnTo>
                    <a:pt x="41" y="1855"/>
                  </a:lnTo>
                  <a:lnTo>
                    <a:pt x="36" y="1843"/>
                  </a:lnTo>
                  <a:lnTo>
                    <a:pt x="31" y="1831"/>
                  </a:lnTo>
                  <a:lnTo>
                    <a:pt x="27" y="1818"/>
                  </a:lnTo>
                  <a:lnTo>
                    <a:pt x="23" y="1802"/>
                  </a:lnTo>
                  <a:lnTo>
                    <a:pt x="20" y="1786"/>
                  </a:lnTo>
                  <a:lnTo>
                    <a:pt x="19" y="1765"/>
                  </a:lnTo>
                  <a:lnTo>
                    <a:pt x="16" y="1744"/>
                  </a:lnTo>
                  <a:lnTo>
                    <a:pt x="19" y="1736"/>
                  </a:lnTo>
                  <a:lnTo>
                    <a:pt x="20" y="1728"/>
                  </a:lnTo>
                  <a:lnTo>
                    <a:pt x="21" y="1720"/>
                  </a:lnTo>
                  <a:lnTo>
                    <a:pt x="23" y="1712"/>
                  </a:lnTo>
                  <a:lnTo>
                    <a:pt x="24" y="1703"/>
                  </a:lnTo>
                  <a:lnTo>
                    <a:pt x="24" y="1695"/>
                  </a:lnTo>
                  <a:lnTo>
                    <a:pt x="24" y="1687"/>
                  </a:lnTo>
                  <a:lnTo>
                    <a:pt x="24" y="1679"/>
                  </a:lnTo>
                  <a:lnTo>
                    <a:pt x="23" y="1671"/>
                  </a:lnTo>
                  <a:lnTo>
                    <a:pt x="23" y="1666"/>
                  </a:lnTo>
                  <a:lnTo>
                    <a:pt x="21" y="1658"/>
                  </a:lnTo>
                  <a:lnTo>
                    <a:pt x="21" y="1650"/>
                  </a:lnTo>
                  <a:lnTo>
                    <a:pt x="20" y="1642"/>
                  </a:lnTo>
                  <a:lnTo>
                    <a:pt x="19" y="1638"/>
                  </a:lnTo>
                  <a:lnTo>
                    <a:pt x="17" y="1630"/>
                  </a:lnTo>
                  <a:lnTo>
                    <a:pt x="16" y="1621"/>
                  </a:lnTo>
                  <a:lnTo>
                    <a:pt x="13" y="1613"/>
                  </a:lnTo>
                  <a:lnTo>
                    <a:pt x="12" y="1605"/>
                  </a:lnTo>
                  <a:lnTo>
                    <a:pt x="10" y="1601"/>
                  </a:lnTo>
                  <a:lnTo>
                    <a:pt x="9" y="1593"/>
                  </a:lnTo>
                  <a:lnTo>
                    <a:pt x="8" y="1584"/>
                  </a:lnTo>
                  <a:lnTo>
                    <a:pt x="6" y="1576"/>
                  </a:lnTo>
                  <a:lnTo>
                    <a:pt x="5" y="1568"/>
                  </a:lnTo>
                  <a:lnTo>
                    <a:pt x="4" y="1560"/>
                  </a:lnTo>
                  <a:lnTo>
                    <a:pt x="2" y="1552"/>
                  </a:lnTo>
                  <a:lnTo>
                    <a:pt x="2" y="1543"/>
                  </a:lnTo>
                  <a:lnTo>
                    <a:pt x="1" y="1531"/>
                  </a:lnTo>
                  <a:lnTo>
                    <a:pt x="1" y="1523"/>
                  </a:lnTo>
                  <a:lnTo>
                    <a:pt x="0" y="1515"/>
                  </a:lnTo>
                  <a:lnTo>
                    <a:pt x="0" y="1502"/>
                  </a:lnTo>
                  <a:lnTo>
                    <a:pt x="1" y="1494"/>
                  </a:lnTo>
                  <a:lnTo>
                    <a:pt x="1" y="1482"/>
                  </a:lnTo>
                  <a:lnTo>
                    <a:pt x="2" y="1474"/>
                  </a:lnTo>
                  <a:lnTo>
                    <a:pt x="4" y="1461"/>
                  </a:lnTo>
                  <a:lnTo>
                    <a:pt x="5" y="1453"/>
                  </a:lnTo>
                  <a:lnTo>
                    <a:pt x="6" y="1441"/>
                  </a:lnTo>
                  <a:lnTo>
                    <a:pt x="8" y="1433"/>
                  </a:lnTo>
                  <a:lnTo>
                    <a:pt x="10" y="1424"/>
                  </a:lnTo>
                  <a:lnTo>
                    <a:pt x="12" y="1412"/>
                  </a:lnTo>
                  <a:lnTo>
                    <a:pt x="13" y="1404"/>
                  </a:lnTo>
                  <a:lnTo>
                    <a:pt x="16" y="1396"/>
                  </a:lnTo>
                  <a:lnTo>
                    <a:pt x="17" y="1387"/>
                  </a:lnTo>
                  <a:lnTo>
                    <a:pt x="19" y="1375"/>
                  </a:lnTo>
                  <a:lnTo>
                    <a:pt x="21" y="1367"/>
                  </a:lnTo>
                  <a:lnTo>
                    <a:pt x="23" y="1359"/>
                  </a:lnTo>
                  <a:lnTo>
                    <a:pt x="25" y="1350"/>
                  </a:lnTo>
                  <a:lnTo>
                    <a:pt x="27" y="1342"/>
                  </a:lnTo>
                  <a:lnTo>
                    <a:pt x="29" y="1334"/>
                  </a:lnTo>
                  <a:lnTo>
                    <a:pt x="32" y="1326"/>
                  </a:lnTo>
                  <a:lnTo>
                    <a:pt x="33" y="1318"/>
                  </a:lnTo>
                  <a:lnTo>
                    <a:pt x="36" y="1309"/>
                  </a:lnTo>
                  <a:lnTo>
                    <a:pt x="39" y="1301"/>
                  </a:lnTo>
                  <a:lnTo>
                    <a:pt x="41" y="1293"/>
                  </a:lnTo>
                  <a:lnTo>
                    <a:pt x="44" y="1285"/>
                  </a:lnTo>
                  <a:lnTo>
                    <a:pt x="47" y="1281"/>
                  </a:lnTo>
                  <a:lnTo>
                    <a:pt x="50" y="1272"/>
                  </a:lnTo>
                  <a:lnTo>
                    <a:pt x="52" y="1264"/>
                  </a:lnTo>
                  <a:lnTo>
                    <a:pt x="55" y="1260"/>
                  </a:lnTo>
                  <a:lnTo>
                    <a:pt x="58" y="1252"/>
                  </a:lnTo>
                  <a:lnTo>
                    <a:pt x="62" y="1248"/>
                  </a:lnTo>
                  <a:lnTo>
                    <a:pt x="64" y="1240"/>
                  </a:lnTo>
                  <a:lnTo>
                    <a:pt x="67" y="1235"/>
                  </a:lnTo>
                  <a:lnTo>
                    <a:pt x="71" y="1231"/>
                  </a:lnTo>
                  <a:lnTo>
                    <a:pt x="74" y="1227"/>
                  </a:lnTo>
                  <a:lnTo>
                    <a:pt x="72" y="1219"/>
                  </a:lnTo>
                  <a:lnTo>
                    <a:pt x="70" y="1215"/>
                  </a:lnTo>
                  <a:lnTo>
                    <a:pt x="67" y="1207"/>
                  </a:lnTo>
                  <a:lnTo>
                    <a:pt x="66" y="1199"/>
                  </a:lnTo>
                  <a:lnTo>
                    <a:pt x="64" y="1190"/>
                  </a:lnTo>
                  <a:lnTo>
                    <a:pt x="62" y="1186"/>
                  </a:lnTo>
                  <a:lnTo>
                    <a:pt x="60" y="1178"/>
                  </a:lnTo>
                  <a:lnTo>
                    <a:pt x="59" y="1170"/>
                  </a:lnTo>
                  <a:lnTo>
                    <a:pt x="58" y="1162"/>
                  </a:lnTo>
                  <a:lnTo>
                    <a:pt x="56" y="1153"/>
                  </a:lnTo>
                  <a:lnTo>
                    <a:pt x="56" y="1145"/>
                  </a:lnTo>
                  <a:lnTo>
                    <a:pt x="55" y="1137"/>
                  </a:lnTo>
                  <a:lnTo>
                    <a:pt x="54" y="1129"/>
                  </a:lnTo>
                  <a:lnTo>
                    <a:pt x="54" y="1121"/>
                  </a:lnTo>
                  <a:lnTo>
                    <a:pt x="54" y="1112"/>
                  </a:lnTo>
                  <a:lnTo>
                    <a:pt x="52" y="1104"/>
                  </a:lnTo>
                  <a:lnTo>
                    <a:pt x="52" y="1096"/>
                  </a:lnTo>
                  <a:lnTo>
                    <a:pt x="52" y="1088"/>
                  </a:lnTo>
                  <a:lnTo>
                    <a:pt x="51" y="1080"/>
                  </a:lnTo>
                  <a:lnTo>
                    <a:pt x="51" y="1071"/>
                  </a:lnTo>
                  <a:lnTo>
                    <a:pt x="51" y="1059"/>
                  </a:lnTo>
                  <a:lnTo>
                    <a:pt x="51" y="1051"/>
                  </a:lnTo>
                  <a:lnTo>
                    <a:pt x="51" y="1043"/>
                  </a:lnTo>
                  <a:lnTo>
                    <a:pt x="51" y="1034"/>
                  </a:lnTo>
                  <a:lnTo>
                    <a:pt x="51" y="1026"/>
                  </a:lnTo>
                  <a:lnTo>
                    <a:pt x="51" y="1018"/>
                  </a:lnTo>
                  <a:lnTo>
                    <a:pt x="52" y="1010"/>
                  </a:lnTo>
                  <a:lnTo>
                    <a:pt x="52" y="997"/>
                  </a:lnTo>
                  <a:lnTo>
                    <a:pt x="52" y="989"/>
                  </a:lnTo>
                  <a:lnTo>
                    <a:pt x="52" y="981"/>
                  </a:lnTo>
                  <a:lnTo>
                    <a:pt x="52" y="973"/>
                  </a:lnTo>
                  <a:lnTo>
                    <a:pt x="52" y="965"/>
                  </a:lnTo>
                  <a:lnTo>
                    <a:pt x="54" y="960"/>
                  </a:lnTo>
                  <a:lnTo>
                    <a:pt x="55" y="956"/>
                  </a:lnTo>
                  <a:lnTo>
                    <a:pt x="56" y="952"/>
                  </a:lnTo>
                  <a:lnTo>
                    <a:pt x="58" y="948"/>
                  </a:lnTo>
                  <a:lnTo>
                    <a:pt x="58" y="944"/>
                  </a:lnTo>
                  <a:lnTo>
                    <a:pt x="59" y="940"/>
                  </a:lnTo>
                  <a:lnTo>
                    <a:pt x="60" y="936"/>
                  </a:lnTo>
                  <a:lnTo>
                    <a:pt x="62" y="932"/>
                  </a:lnTo>
                  <a:lnTo>
                    <a:pt x="63" y="928"/>
                  </a:lnTo>
                  <a:lnTo>
                    <a:pt x="64" y="924"/>
                  </a:lnTo>
                  <a:lnTo>
                    <a:pt x="66" y="919"/>
                  </a:lnTo>
                  <a:lnTo>
                    <a:pt x="67" y="915"/>
                  </a:lnTo>
                  <a:lnTo>
                    <a:pt x="67" y="911"/>
                  </a:lnTo>
                  <a:lnTo>
                    <a:pt x="68" y="907"/>
                  </a:lnTo>
                  <a:lnTo>
                    <a:pt x="70" y="903"/>
                  </a:lnTo>
                  <a:lnTo>
                    <a:pt x="71" y="899"/>
                  </a:lnTo>
                  <a:lnTo>
                    <a:pt x="72" y="895"/>
                  </a:lnTo>
                  <a:lnTo>
                    <a:pt x="74" y="891"/>
                  </a:lnTo>
                  <a:lnTo>
                    <a:pt x="75" y="887"/>
                  </a:lnTo>
                  <a:lnTo>
                    <a:pt x="76" y="882"/>
                  </a:lnTo>
                  <a:lnTo>
                    <a:pt x="78" y="878"/>
                  </a:lnTo>
                  <a:lnTo>
                    <a:pt x="79" y="878"/>
                  </a:lnTo>
                  <a:lnTo>
                    <a:pt x="81" y="874"/>
                  </a:lnTo>
                  <a:lnTo>
                    <a:pt x="82" y="870"/>
                  </a:lnTo>
                  <a:lnTo>
                    <a:pt x="83" y="866"/>
                  </a:lnTo>
                  <a:lnTo>
                    <a:pt x="85" y="862"/>
                  </a:lnTo>
                  <a:lnTo>
                    <a:pt x="86" y="858"/>
                  </a:lnTo>
                  <a:lnTo>
                    <a:pt x="87" y="858"/>
                  </a:lnTo>
                  <a:lnTo>
                    <a:pt x="89" y="854"/>
                  </a:lnTo>
                  <a:lnTo>
                    <a:pt x="90" y="850"/>
                  </a:lnTo>
                  <a:lnTo>
                    <a:pt x="91" y="846"/>
                  </a:lnTo>
                  <a:lnTo>
                    <a:pt x="93" y="841"/>
                  </a:lnTo>
                  <a:lnTo>
                    <a:pt x="93" y="837"/>
                  </a:lnTo>
                  <a:lnTo>
                    <a:pt x="91" y="833"/>
                  </a:lnTo>
                  <a:lnTo>
                    <a:pt x="90" y="829"/>
                  </a:lnTo>
                  <a:lnTo>
                    <a:pt x="90" y="825"/>
                  </a:lnTo>
                  <a:lnTo>
                    <a:pt x="89" y="821"/>
                  </a:lnTo>
                  <a:lnTo>
                    <a:pt x="87" y="817"/>
                  </a:lnTo>
                  <a:lnTo>
                    <a:pt x="87" y="813"/>
                  </a:lnTo>
                  <a:lnTo>
                    <a:pt x="86" y="809"/>
                  </a:lnTo>
                  <a:lnTo>
                    <a:pt x="85" y="805"/>
                  </a:lnTo>
                  <a:lnTo>
                    <a:pt x="85" y="796"/>
                  </a:lnTo>
                  <a:lnTo>
                    <a:pt x="83" y="792"/>
                  </a:lnTo>
                  <a:lnTo>
                    <a:pt x="82" y="788"/>
                  </a:lnTo>
                  <a:lnTo>
                    <a:pt x="82" y="784"/>
                  </a:lnTo>
                  <a:lnTo>
                    <a:pt x="81" y="780"/>
                  </a:lnTo>
                  <a:lnTo>
                    <a:pt x="81" y="776"/>
                  </a:lnTo>
                  <a:lnTo>
                    <a:pt x="79" y="772"/>
                  </a:lnTo>
                  <a:lnTo>
                    <a:pt x="78" y="768"/>
                  </a:lnTo>
                  <a:lnTo>
                    <a:pt x="78" y="763"/>
                  </a:lnTo>
                  <a:lnTo>
                    <a:pt x="76" y="755"/>
                  </a:lnTo>
                  <a:lnTo>
                    <a:pt x="76" y="751"/>
                  </a:lnTo>
                  <a:lnTo>
                    <a:pt x="75" y="747"/>
                  </a:lnTo>
                  <a:lnTo>
                    <a:pt x="75" y="743"/>
                  </a:lnTo>
                  <a:lnTo>
                    <a:pt x="74" y="739"/>
                  </a:lnTo>
                  <a:lnTo>
                    <a:pt x="74" y="735"/>
                  </a:lnTo>
                  <a:lnTo>
                    <a:pt x="74" y="731"/>
                  </a:lnTo>
                  <a:lnTo>
                    <a:pt x="72" y="722"/>
                  </a:lnTo>
                  <a:lnTo>
                    <a:pt x="72" y="718"/>
                  </a:lnTo>
                  <a:lnTo>
                    <a:pt x="71" y="714"/>
                  </a:lnTo>
                  <a:lnTo>
                    <a:pt x="71" y="710"/>
                  </a:lnTo>
                  <a:lnTo>
                    <a:pt x="71" y="706"/>
                  </a:lnTo>
                  <a:lnTo>
                    <a:pt x="71" y="698"/>
                  </a:lnTo>
                  <a:lnTo>
                    <a:pt x="70" y="694"/>
                  </a:lnTo>
                  <a:lnTo>
                    <a:pt x="71" y="685"/>
                  </a:lnTo>
                  <a:lnTo>
                    <a:pt x="71" y="673"/>
                  </a:lnTo>
                  <a:lnTo>
                    <a:pt x="72" y="661"/>
                  </a:lnTo>
                  <a:lnTo>
                    <a:pt x="72" y="653"/>
                  </a:lnTo>
                  <a:lnTo>
                    <a:pt x="74" y="640"/>
                  </a:lnTo>
                  <a:lnTo>
                    <a:pt x="74" y="632"/>
                  </a:lnTo>
                  <a:lnTo>
                    <a:pt x="75" y="620"/>
                  </a:lnTo>
                  <a:lnTo>
                    <a:pt x="76" y="612"/>
                  </a:lnTo>
                  <a:lnTo>
                    <a:pt x="78" y="599"/>
                  </a:lnTo>
                  <a:lnTo>
                    <a:pt x="78" y="591"/>
                  </a:lnTo>
                  <a:lnTo>
                    <a:pt x="79" y="579"/>
                  </a:lnTo>
                  <a:lnTo>
                    <a:pt x="81" y="571"/>
                  </a:lnTo>
                  <a:lnTo>
                    <a:pt x="82" y="558"/>
                  </a:lnTo>
                  <a:lnTo>
                    <a:pt x="83" y="550"/>
                  </a:lnTo>
                  <a:lnTo>
                    <a:pt x="86" y="542"/>
                  </a:lnTo>
                  <a:lnTo>
                    <a:pt x="87" y="534"/>
                  </a:lnTo>
                  <a:lnTo>
                    <a:pt x="89" y="521"/>
                  </a:lnTo>
                  <a:lnTo>
                    <a:pt x="90" y="513"/>
                  </a:lnTo>
                  <a:lnTo>
                    <a:pt x="93" y="505"/>
                  </a:lnTo>
                  <a:lnTo>
                    <a:pt x="94" y="497"/>
                  </a:lnTo>
                  <a:lnTo>
                    <a:pt x="97" y="488"/>
                  </a:lnTo>
                  <a:lnTo>
                    <a:pt x="98" y="476"/>
                  </a:lnTo>
                  <a:lnTo>
                    <a:pt x="101" y="468"/>
                  </a:lnTo>
                  <a:lnTo>
                    <a:pt x="102" y="460"/>
                  </a:lnTo>
                  <a:lnTo>
                    <a:pt x="105" y="452"/>
                  </a:lnTo>
                  <a:lnTo>
                    <a:pt x="107" y="447"/>
                  </a:lnTo>
                  <a:lnTo>
                    <a:pt x="110" y="439"/>
                  </a:lnTo>
                  <a:lnTo>
                    <a:pt x="113" y="431"/>
                  </a:lnTo>
                  <a:lnTo>
                    <a:pt x="116" y="423"/>
                  </a:lnTo>
                  <a:lnTo>
                    <a:pt x="118" y="415"/>
                  </a:lnTo>
                  <a:lnTo>
                    <a:pt x="121" y="410"/>
                  </a:lnTo>
                  <a:lnTo>
                    <a:pt x="124" y="402"/>
                  </a:lnTo>
                  <a:lnTo>
                    <a:pt x="125" y="402"/>
                  </a:lnTo>
                  <a:lnTo>
                    <a:pt x="126" y="398"/>
                  </a:lnTo>
                  <a:lnTo>
                    <a:pt x="128" y="398"/>
                  </a:lnTo>
                  <a:lnTo>
                    <a:pt x="129" y="394"/>
                  </a:lnTo>
                  <a:lnTo>
                    <a:pt x="130" y="394"/>
                  </a:lnTo>
                  <a:lnTo>
                    <a:pt x="132" y="390"/>
                  </a:lnTo>
                  <a:lnTo>
                    <a:pt x="133" y="390"/>
                  </a:lnTo>
                  <a:lnTo>
                    <a:pt x="134" y="390"/>
                  </a:lnTo>
                  <a:lnTo>
                    <a:pt x="136" y="386"/>
                  </a:lnTo>
                  <a:lnTo>
                    <a:pt x="137" y="386"/>
                  </a:lnTo>
                  <a:lnTo>
                    <a:pt x="138" y="386"/>
                  </a:lnTo>
                  <a:lnTo>
                    <a:pt x="138" y="382"/>
                  </a:lnTo>
                  <a:lnTo>
                    <a:pt x="140" y="382"/>
                  </a:lnTo>
                  <a:lnTo>
                    <a:pt x="141" y="382"/>
                  </a:lnTo>
                  <a:lnTo>
                    <a:pt x="143" y="378"/>
                  </a:lnTo>
                  <a:lnTo>
                    <a:pt x="144" y="378"/>
                  </a:lnTo>
                  <a:lnTo>
                    <a:pt x="145" y="378"/>
                  </a:lnTo>
                  <a:lnTo>
                    <a:pt x="147" y="378"/>
                  </a:lnTo>
                  <a:lnTo>
                    <a:pt x="148" y="374"/>
                  </a:lnTo>
                  <a:lnTo>
                    <a:pt x="149" y="374"/>
                  </a:lnTo>
                  <a:lnTo>
                    <a:pt x="151" y="374"/>
                  </a:lnTo>
                  <a:lnTo>
                    <a:pt x="152" y="369"/>
                  </a:lnTo>
                  <a:lnTo>
                    <a:pt x="153" y="369"/>
                  </a:lnTo>
                  <a:lnTo>
                    <a:pt x="155" y="369"/>
                  </a:lnTo>
                  <a:lnTo>
                    <a:pt x="156" y="365"/>
                  </a:lnTo>
                  <a:lnTo>
                    <a:pt x="157" y="365"/>
                  </a:lnTo>
                  <a:lnTo>
                    <a:pt x="159" y="365"/>
                  </a:lnTo>
                  <a:lnTo>
                    <a:pt x="160" y="361"/>
                  </a:lnTo>
                  <a:lnTo>
                    <a:pt x="161" y="361"/>
                  </a:lnTo>
                  <a:lnTo>
                    <a:pt x="161" y="349"/>
                  </a:lnTo>
                  <a:lnTo>
                    <a:pt x="161" y="341"/>
                  </a:lnTo>
                  <a:lnTo>
                    <a:pt x="161" y="328"/>
                  </a:lnTo>
                  <a:lnTo>
                    <a:pt x="163" y="320"/>
                  </a:lnTo>
                  <a:lnTo>
                    <a:pt x="163" y="308"/>
                  </a:lnTo>
                  <a:lnTo>
                    <a:pt x="163" y="300"/>
                  </a:lnTo>
                  <a:lnTo>
                    <a:pt x="164" y="291"/>
                  </a:lnTo>
                  <a:lnTo>
                    <a:pt x="164" y="279"/>
                  </a:lnTo>
                  <a:lnTo>
                    <a:pt x="165" y="271"/>
                  </a:lnTo>
                  <a:lnTo>
                    <a:pt x="167" y="259"/>
                  </a:lnTo>
                  <a:lnTo>
                    <a:pt x="167" y="250"/>
                  </a:lnTo>
                  <a:lnTo>
                    <a:pt x="168" y="242"/>
                  </a:lnTo>
                  <a:lnTo>
                    <a:pt x="169" y="230"/>
                  </a:lnTo>
                  <a:lnTo>
                    <a:pt x="171" y="222"/>
                  </a:lnTo>
                  <a:lnTo>
                    <a:pt x="172" y="213"/>
                  </a:lnTo>
                  <a:lnTo>
                    <a:pt x="174" y="201"/>
                  </a:lnTo>
                  <a:lnTo>
                    <a:pt x="175" y="193"/>
                  </a:lnTo>
                  <a:lnTo>
                    <a:pt x="176" y="185"/>
                  </a:lnTo>
                  <a:lnTo>
                    <a:pt x="178" y="176"/>
                  </a:lnTo>
                  <a:lnTo>
                    <a:pt x="180" y="168"/>
                  </a:lnTo>
                  <a:lnTo>
                    <a:pt x="182" y="156"/>
                  </a:lnTo>
                  <a:lnTo>
                    <a:pt x="183" y="148"/>
                  </a:lnTo>
                  <a:lnTo>
                    <a:pt x="186" y="140"/>
                  </a:lnTo>
                  <a:lnTo>
                    <a:pt x="187" y="131"/>
                  </a:lnTo>
                  <a:lnTo>
                    <a:pt x="190" y="123"/>
                  </a:lnTo>
                  <a:lnTo>
                    <a:pt x="191" y="115"/>
                  </a:lnTo>
                  <a:lnTo>
                    <a:pt x="194" y="107"/>
                  </a:lnTo>
                  <a:lnTo>
                    <a:pt x="195" y="99"/>
                  </a:lnTo>
                  <a:lnTo>
                    <a:pt x="198" y="90"/>
                  </a:lnTo>
                  <a:lnTo>
                    <a:pt x="200" y="82"/>
                  </a:lnTo>
                  <a:lnTo>
                    <a:pt x="202" y="74"/>
                  </a:lnTo>
                  <a:lnTo>
                    <a:pt x="205" y="66"/>
                  </a:lnTo>
                  <a:lnTo>
                    <a:pt x="207" y="62"/>
                  </a:lnTo>
                  <a:lnTo>
                    <a:pt x="211" y="57"/>
                  </a:lnTo>
                  <a:lnTo>
                    <a:pt x="214" y="53"/>
                  </a:lnTo>
                  <a:lnTo>
                    <a:pt x="217" y="49"/>
                  </a:lnTo>
                  <a:lnTo>
                    <a:pt x="221" y="45"/>
                  </a:lnTo>
                  <a:lnTo>
                    <a:pt x="223" y="41"/>
                  </a:lnTo>
                  <a:lnTo>
                    <a:pt x="226" y="37"/>
                  </a:lnTo>
                  <a:lnTo>
                    <a:pt x="230" y="33"/>
                  </a:lnTo>
                  <a:lnTo>
                    <a:pt x="233" y="33"/>
                  </a:lnTo>
                  <a:lnTo>
                    <a:pt x="236" y="29"/>
                  </a:lnTo>
                  <a:lnTo>
                    <a:pt x="240" y="25"/>
                  </a:lnTo>
                  <a:lnTo>
                    <a:pt x="242" y="21"/>
                  </a:lnTo>
                  <a:lnTo>
                    <a:pt x="246" y="16"/>
                  </a:lnTo>
                  <a:lnTo>
                    <a:pt x="249" y="16"/>
                  </a:lnTo>
                  <a:lnTo>
                    <a:pt x="253" y="12"/>
                  </a:lnTo>
                  <a:lnTo>
                    <a:pt x="256" y="12"/>
                  </a:lnTo>
                  <a:lnTo>
                    <a:pt x="260" y="8"/>
                  </a:lnTo>
                  <a:lnTo>
                    <a:pt x="262" y="8"/>
                  </a:lnTo>
                  <a:lnTo>
                    <a:pt x="267" y="4"/>
                  </a:lnTo>
                  <a:lnTo>
                    <a:pt x="269" y="4"/>
                  </a:lnTo>
                  <a:lnTo>
                    <a:pt x="273" y="4"/>
                  </a:lnTo>
                  <a:lnTo>
                    <a:pt x="276" y="0"/>
                  </a:lnTo>
                  <a:lnTo>
                    <a:pt x="280" y="0"/>
                  </a:lnTo>
                  <a:lnTo>
                    <a:pt x="283" y="0"/>
                  </a:lnTo>
                  <a:lnTo>
                    <a:pt x="287" y="0"/>
                  </a:lnTo>
                  <a:lnTo>
                    <a:pt x="291" y="0"/>
                  </a:lnTo>
                  <a:lnTo>
                    <a:pt x="293" y="0"/>
                  </a:lnTo>
                  <a:lnTo>
                    <a:pt x="298" y="0"/>
                  </a:lnTo>
                  <a:lnTo>
                    <a:pt x="300" y="4"/>
                  </a:lnTo>
                  <a:lnTo>
                    <a:pt x="304" y="4"/>
                  </a:lnTo>
                  <a:lnTo>
                    <a:pt x="308" y="4"/>
                  </a:lnTo>
                  <a:lnTo>
                    <a:pt x="311" y="8"/>
                  </a:lnTo>
                  <a:lnTo>
                    <a:pt x="314" y="12"/>
                  </a:lnTo>
                  <a:lnTo>
                    <a:pt x="318" y="16"/>
                  </a:lnTo>
                  <a:lnTo>
                    <a:pt x="320" y="21"/>
                  </a:lnTo>
                  <a:lnTo>
                    <a:pt x="323" y="29"/>
                  </a:lnTo>
                  <a:lnTo>
                    <a:pt x="326" y="33"/>
                  </a:lnTo>
                  <a:lnTo>
                    <a:pt x="330" y="37"/>
                  </a:lnTo>
                  <a:lnTo>
                    <a:pt x="333" y="41"/>
                  </a:lnTo>
                  <a:lnTo>
                    <a:pt x="335" y="49"/>
                  </a:lnTo>
                  <a:lnTo>
                    <a:pt x="339" y="53"/>
                  </a:lnTo>
                  <a:lnTo>
                    <a:pt x="342" y="57"/>
                  </a:lnTo>
                  <a:lnTo>
                    <a:pt x="345" y="66"/>
                  </a:lnTo>
                  <a:lnTo>
                    <a:pt x="349" y="70"/>
                  </a:lnTo>
                  <a:lnTo>
                    <a:pt x="351" y="78"/>
                  </a:lnTo>
                  <a:lnTo>
                    <a:pt x="354" y="82"/>
                  </a:lnTo>
                  <a:lnTo>
                    <a:pt x="357" y="90"/>
                  </a:lnTo>
                  <a:lnTo>
                    <a:pt x="360" y="99"/>
                  </a:lnTo>
                  <a:lnTo>
                    <a:pt x="362" y="103"/>
                  </a:lnTo>
                  <a:lnTo>
                    <a:pt x="365" y="111"/>
                  </a:lnTo>
                  <a:lnTo>
                    <a:pt x="368" y="119"/>
                  </a:lnTo>
                  <a:lnTo>
                    <a:pt x="370" y="127"/>
                  </a:lnTo>
                  <a:lnTo>
                    <a:pt x="373" y="135"/>
                  </a:lnTo>
                  <a:lnTo>
                    <a:pt x="376" y="144"/>
                  </a:lnTo>
                  <a:lnTo>
                    <a:pt x="377" y="152"/>
                  </a:lnTo>
                  <a:lnTo>
                    <a:pt x="380" y="160"/>
                  </a:lnTo>
                  <a:lnTo>
                    <a:pt x="381" y="168"/>
                  </a:lnTo>
                  <a:lnTo>
                    <a:pt x="384" y="176"/>
                  </a:lnTo>
                  <a:lnTo>
                    <a:pt x="385" y="185"/>
                  </a:lnTo>
                  <a:lnTo>
                    <a:pt x="386" y="197"/>
                  </a:lnTo>
                  <a:lnTo>
                    <a:pt x="388" y="205"/>
                  </a:lnTo>
                  <a:lnTo>
                    <a:pt x="389" y="218"/>
                  </a:lnTo>
                  <a:lnTo>
                    <a:pt x="391" y="226"/>
                  </a:lnTo>
                  <a:lnTo>
                    <a:pt x="391" y="238"/>
                  </a:lnTo>
                  <a:lnTo>
                    <a:pt x="391" y="242"/>
                  </a:lnTo>
                  <a:lnTo>
                    <a:pt x="391" y="246"/>
                  </a:lnTo>
                  <a:lnTo>
                    <a:pt x="391" y="250"/>
                  </a:lnTo>
                  <a:lnTo>
                    <a:pt x="391" y="254"/>
                  </a:lnTo>
                  <a:lnTo>
                    <a:pt x="391" y="259"/>
                  </a:lnTo>
                  <a:lnTo>
                    <a:pt x="391" y="263"/>
                  </a:lnTo>
                  <a:lnTo>
                    <a:pt x="391" y="267"/>
                  </a:lnTo>
                  <a:lnTo>
                    <a:pt x="391" y="271"/>
                  </a:lnTo>
                  <a:lnTo>
                    <a:pt x="391" y="275"/>
                  </a:lnTo>
                  <a:lnTo>
                    <a:pt x="391" y="279"/>
                  </a:lnTo>
                  <a:lnTo>
                    <a:pt x="391" y="283"/>
                  </a:lnTo>
                  <a:lnTo>
                    <a:pt x="391" y="287"/>
                  </a:lnTo>
                  <a:lnTo>
                    <a:pt x="391" y="291"/>
                  </a:lnTo>
                  <a:lnTo>
                    <a:pt x="391" y="296"/>
                  </a:lnTo>
                  <a:lnTo>
                    <a:pt x="391" y="300"/>
                  </a:lnTo>
                  <a:lnTo>
                    <a:pt x="391" y="304"/>
                  </a:lnTo>
                  <a:lnTo>
                    <a:pt x="391" y="308"/>
                  </a:lnTo>
                  <a:lnTo>
                    <a:pt x="391" y="312"/>
                  </a:lnTo>
                  <a:lnTo>
                    <a:pt x="391" y="316"/>
                  </a:lnTo>
                  <a:lnTo>
                    <a:pt x="391" y="320"/>
                  </a:lnTo>
                  <a:lnTo>
                    <a:pt x="391" y="324"/>
                  </a:lnTo>
                  <a:lnTo>
                    <a:pt x="391" y="328"/>
                  </a:lnTo>
                  <a:lnTo>
                    <a:pt x="391" y="332"/>
                  </a:lnTo>
                  <a:lnTo>
                    <a:pt x="389" y="337"/>
                  </a:lnTo>
                  <a:lnTo>
                    <a:pt x="389" y="341"/>
                  </a:lnTo>
                  <a:lnTo>
                    <a:pt x="389" y="345"/>
                  </a:lnTo>
                  <a:lnTo>
                    <a:pt x="389" y="349"/>
                  </a:lnTo>
                  <a:lnTo>
                    <a:pt x="388" y="353"/>
                  </a:lnTo>
                  <a:lnTo>
                    <a:pt x="388" y="357"/>
                  </a:lnTo>
                  <a:lnTo>
                    <a:pt x="389" y="357"/>
                  </a:lnTo>
                  <a:lnTo>
                    <a:pt x="391" y="361"/>
                  </a:lnTo>
                  <a:lnTo>
                    <a:pt x="392" y="361"/>
                  </a:lnTo>
                  <a:lnTo>
                    <a:pt x="393" y="361"/>
                  </a:lnTo>
                  <a:lnTo>
                    <a:pt x="395" y="361"/>
                  </a:lnTo>
                  <a:lnTo>
                    <a:pt x="396" y="361"/>
                  </a:lnTo>
                  <a:lnTo>
                    <a:pt x="397" y="365"/>
                  </a:lnTo>
                  <a:lnTo>
                    <a:pt x="399" y="365"/>
                  </a:lnTo>
                  <a:lnTo>
                    <a:pt x="400" y="365"/>
                  </a:lnTo>
                  <a:lnTo>
                    <a:pt x="401" y="365"/>
                  </a:lnTo>
                  <a:lnTo>
                    <a:pt x="403" y="365"/>
                  </a:lnTo>
                  <a:lnTo>
                    <a:pt x="404" y="365"/>
                  </a:lnTo>
                  <a:lnTo>
                    <a:pt x="405" y="365"/>
                  </a:lnTo>
                  <a:lnTo>
                    <a:pt x="407" y="369"/>
                  </a:lnTo>
                  <a:lnTo>
                    <a:pt x="408" y="369"/>
                  </a:lnTo>
                  <a:lnTo>
                    <a:pt x="409" y="369"/>
                  </a:lnTo>
                  <a:lnTo>
                    <a:pt x="411" y="369"/>
                  </a:lnTo>
                  <a:lnTo>
                    <a:pt x="412" y="369"/>
                  </a:lnTo>
                  <a:lnTo>
                    <a:pt x="413" y="369"/>
                  </a:lnTo>
                  <a:lnTo>
                    <a:pt x="415" y="369"/>
                  </a:lnTo>
                  <a:lnTo>
                    <a:pt x="416" y="369"/>
                  </a:lnTo>
                  <a:lnTo>
                    <a:pt x="417" y="369"/>
                  </a:lnTo>
                  <a:lnTo>
                    <a:pt x="419" y="369"/>
                  </a:lnTo>
                  <a:lnTo>
                    <a:pt x="420" y="369"/>
                  </a:lnTo>
                  <a:lnTo>
                    <a:pt x="422" y="374"/>
                  </a:lnTo>
                  <a:lnTo>
                    <a:pt x="423" y="374"/>
                  </a:lnTo>
                  <a:lnTo>
                    <a:pt x="424" y="374"/>
                  </a:lnTo>
                  <a:lnTo>
                    <a:pt x="426" y="374"/>
                  </a:lnTo>
                  <a:lnTo>
                    <a:pt x="427" y="374"/>
                  </a:lnTo>
                  <a:lnTo>
                    <a:pt x="428" y="378"/>
                  </a:lnTo>
                  <a:lnTo>
                    <a:pt x="430" y="378"/>
                  </a:lnTo>
                  <a:lnTo>
                    <a:pt x="432" y="378"/>
                  </a:lnTo>
                  <a:lnTo>
                    <a:pt x="435" y="382"/>
                  </a:lnTo>
                  <a:lnTo>
                    <a:pt x="436" y="386"/>
                  </a:lnTo>
                  <a:lnTo>
                    <a:pt x="439" y="386"/>
                  </a:lnTo>
                  <a:lnTo>
                    <a:pt x="440" y="390"/>
                  </a:lnTo>
                  <a:lnTo>
                    <a:pt x="443" y="394"/>
                  </a:lnTo>
                  <a:lnTo>
                    <a:pt x="446" y="398"/>
                  </a:lnTo>
                  <a:lnTo>
                    <a:pt x="447" y="398"/>
                  </a:lnTo>
                  <a:lnTo>
                    <a:pt x="450" y="402"/>
                  </a:lnTo>
                  <a:lnTo>
                    <a:pt x="451" y="406"/>
                  </a:lnTo>
                  <a:lnTo>
                    <a:pt x="454" y="410"/>
                  </a:lnTo>
                  <a:lnTo>
                    <a:pt x="455" y="415"/>
                  </a:lnTo>
                  <a:lnTo>
                    <a:pt x="458" y="419"/>
                  </a:lnTo>
                  <a:lnTo>
                    <a:pt x="459" y="423"/>
                  </a:lnTo>
                  <a:lnTo>
                    <a:pt x="462" y="427"/>
                  </a:lnTo>
                  <a:lnTo>
                    <a:pt x="463" y="435"/>
                  </a:lnTo>
                  <a:lnTo>
                    <a:pt x="466" y="439"/>
                  </a:lnTo>
                  <a:lnTo>
                    <a:pt x="467" y="443"/>
                  </a:lnTo>
                  <a:lnTo>
                    <a:pt x="470" y="447"/>
                  </a:lnTo>
                  <a:lnTo>
                    <a:pt x="471" y="456"/>
                  </a:lnTo>
                  <a:lnTo>
                    <a:pt x="473" y="460"/>
                  </a:lnTo>
                  <a:lnTo>
                    <a:pt x="474" y="464"/>
                  </a:lnTo>
                  <a:lnTo>
                    <a:pt x="477" y="472"/>
                  </a:lnTo>
                  <a:lnTo>
                    <a:pt x="478" y="476"/>
                  </a:lnTo>
                  <a:lnTo>
                    <a:pt x="480" y="484"/>
                  </a:lnTo>
                  <a:lnTo>
                    <a:pt x="481" y="488"/>
                  </a:lnTo>
                  <a:lnTo>
                    <a:pt x="482" y="497"/>
                  </a:lnTo>
                  <a:lnTo>
                    <a:pt x="484" y="501"/>
                  </a:lnTo>
                  <a:lnTo>
                    <a:pt x="485" y="509"/>
                  </a:lnTo>
                  <a:lnTo>
                    <a:pt x="486" y="513"/>
                  </a:lnTo>
                  <a:lnTo>
                    <a:pt x="488" y="521"/>
                  </a:lnTo>
                  <a:lnTo>
                    <a:pt x="488" y="529"/>
                  </a:lnTo>
                  <a:lnTo>
                    <a:pt x="486" y="640"/>
                  </a:lnTo>
                  <a:lnTo>
                    <a:pt x="489" y="644"/>
                  </a:lnTo>
                  <a:lnTo>
                    <a:pt x="493" y="644"/>
                  </a:lnTo>
                  <a:lnTo>
                    <a:pt x="496" y="649"/>
                  </a:lnTo>
                  <a:lnTo>
                    <a:pt x="500" y="653"/>
                  </a:lnTo>
                  <a:lnTo>
                    <a:pt x="502" y="657"/>
                  </a:lnTo>
                  <a:lnTo>
                    <a:pt x="505" y="661"/>
                  </a:lnTo>
                  <a:lnTo>
                    <a:pt x="509" y="665"/>
                  </a:lnTo>
                  <a:lnTo>
                    <a:pt x="512" y="669"/>
                  </a:lnTo>
                  <a:lnTo>
                    <a:pt x="515" y="673"/>
                  </a:lnTo>
                  <a:lnTo>
                    <a:pt x="519" y="677"/>
                  </a:lnTo>
                  <a:lnTo>
                    <a:pt x="521" y="685"/>
                  </a:lnTo>
                  <a:lnTo>
                    <a:pt x="524" y="690"/>
                  </a:lnTo>
                  <a:lnTo>
                    <a:pt x="527" y="694"/>
                  </a:lnTo>
                  <a:lnTo>
                    <a:pt x="531" y="702"/>
                  </a:lnTo>
                  <a:lnTo>
                    <a:pt x="533" y="706"/>
                  </a:lnTo>
                  <a:lnTo>
                    <a:pt x="536" y="714"/>
                  </a:lnTo>
                  <a:lnTo>
                    <a:pt x="539" y="722"/>
                  </a:lnTo>
                  <a:lnTo>
                    <a:pt x="542" y="727"/>
                  </a:lnTo>
                  <a:lnTo>
                    <a:pt x="544" y="735"/>
                  </a:lnTo>
                  <a:lnTo>
                    <a:pt x="547" y="743"/>
                  </a:lnTo>
                  <a:lnTo>
                    <a:pt x="548" y="751"/>
                  </a:lnTo>
                  <a:lnTo>
                    <a:pt x="551" y="759"/>
                  </a:lnTo>
                  <a:lnTo>
                    <a:pt x="552" y="768"/>
                  </a:lnTo>
                  <a:lnTo>
                    <a:pt x="555" y="776"/>
                  </a:lnTo>
                  <a:lnTo>
                    <a:pt x="556" y="784"/>
                  </a:lnTo>
                  <a:lnTo>
                    <a:pt x="559" y="792"/>
                  </a:lnTo>
                  <a:lnTo>
                    <a:pt x="560" y="805"/>
                  </a:lnTo>
                  <a:lnTo>
                    <a:pt x="562" y="813"/>
                  </a:lnTo>
                  <a:lnTo>
                    <a:pt x="563" y="825"/>
                  </a:lnTo>
                  <a:lnTo>
                    <a:pt x="563" y="833"/>
                  </a:lnTo>
                  <a:lnTo>
                    <a:pt x="564" y="846"/>
                  </a:lnTo>
                  <a:lnTo>
                    <a:pt x="566" y="854"/>
                  </a:lnTo>
                  <a:lnTo>
                    <a:pt x="566" y="858"/>
                  </a:lnTo>
                  <a:lnTo>
                    <a:pt x="566" y="862"/>
                  </a:lnTo>
                  <a:lnTo>
                    <a:pt x="566" y="866"/>
                  </a:lnTo>
                  <a:lnTo>
                    <a:pt x="566" y="870"/>
                  </a:lnTo>
                  <a:lnTo>
                    <a:pt x="566" y="874"/>
                  </a:lnTo>
                  <a:lnTo>
                    <a:pt x="566" y="878"/>
                  </a:lnTo>
                  <a:lnTo>
                    <a:pt x="564" y="882"/>
                  </a:lnTo>
                  <a:lnTo>
                    <a:pt x="564" y="887"/>
                  </a:lnTo>
                  <a:lnTo>
                    <a:pt x="564" y="891"/>
                  </a:lnTo>
                  <a:lnTo>
                    <a:pt x="564" y="895"/>
                  </a:lnTo>
                  <a:lnTo>
                    <a:pt x="564" y="899"/>
                  </a:lnTo>
                  <a:lnTo>
                    <a:pt x="564" y="903"/>
                  </a:lnTo>
                  <a:lnTo>
                    <a:pt x="564" y="907"/>
                  </a:lnTo>
                  <a:lnTo>
                    <a:pt x="564" y="911"/>
                  </a:lnTo>
                  <a:lnTo>
                    <a:pt x="564" y="915"/>
                  </a:lnTo>
                  <a:lnTo>
                    <a:pt x="566" y="915"/>
                  </a:lnTo>
                  <a:lnTo>
                    <a:pt x="566" y="919"/>
                  </a:lnTo>
                  <a:lnTo>
                    <a:pt x="567" y="924"/>
                  </a:lnTo>
                  <a:lnTo>
                    <a:pt x="568" y="924"/>
                  </a:lnTo>
                  <a:lnTo>
                    <a:pt x="570" y="924"/>
                  </a:lnTo>
                  <a:lnTo>
                    <a:pt x="571" y="924"/>
                  </a:lnTo>
                  <a:lnTo>
                    <a:pt x="573" y="924"/>
                  </a:lnTo>
                  <a:lnTo>
                    <a:pt x="578" y="928"/>
                  </a:lnTo>
                  <a:lnTo>
                    <a:pt x="583" y="928"/>
                  </a:lnTo>
                  <a:lnTo>
                    <a:pt x="587" y="932"/>
                  </a:lnTo>
                  <a:lnTo>
                    <a:pt x="593" y="932"/>
                  </a:lnTo>
                  <a:lnTo>
                    <a:pt x="597" y="936"/>
                  </a:lnTo>
                  <a:lnTo>
                    <a:pt x="602" y="936"/>
                  </a:lnTo>
                  <a:lnTo>
                    <a:pt x="608" y="940"/>
                  </a:lnTo>
                  <a:lnTo>
                    <a:pt x="612" y="944"/>
                  </a:lnTo>
                  <a:lnTo>
                    <a:pt x="617" y="948"/>
                  </a:lnTo>
                  <a:lnTo>
                    <a:pt x="621" y="952"/>
                  </a:lnTo>
                  <a:lnTo>
                    <a:pt x="626" y="956"/>
                  </a:lnTo>
                  <a:lnTo>
                    <a:pt x="630" y="960"/>
                  </a:lnTo>
                  <a:lnTo>
                    <a:pt x="636" y="965"/>
                  </a:lnTo>
                  <a:lnTo>
                    <a:pt x="640" y="969"/>
                  </a:lnTo>
                  <a:lnTo>
                    <a:pt x="645" y="973"/>
                  </a:lnTo>
                  <a:lnTo>
                    <a:pt x="649" y="981"/>
                  </a:lnTo>
                  <a:lnTo>
                    <a:pt x="653" y="985"/>
                  </a:lnTo>
                  <a:lnTo>
                    <a:pt x="657" y="993"/>
                  </a:lnTo>
                  <a:lnTo>
                    <a:pt x="663" y="997"/>
                  </a:lnTo>
                  <a:lnTo>
                    <a:pt x="667" y="1006"/>
                  </a:lnTo>
                  <a:lnTo>
                    <a:pt x="671" y="1014"/>
                  </a:lnTo>
                  <a:lnTo>
                    <a:pt x="675" y="1022"/>
                  </a:lnTo>
                  <a:lnTo>
                    <a:pt x="678" y="1030"/>
                  </a:lnTo>
                  <a:lnTo>
                    <a:pt x="682" y="1038"/>
                  </a:lnTo>
                  <a:lnTo>
                    <a:pt x="686" y="1047"/>
                  </a:lnTo>
                  <a:lnTo>
                    <a:pt x="688" y="1059"/>
                  </a:lnTo>
                  <a:lnTo>
                    <a:pt x="692" y="1071"/>
                  </a:lnTo>
                  <a:lnTo>
                    <a:pt x="695" y="1080"/>
                  </a:lnTo>
                  <a:lnTo>
                    <a:pt x="699" y="1092"/>
                  </a:lnTo>
                  <a:lnTo>
                    <a:pt x="702" y="1104"/>
                  </a:lnTo>
                  <a:lnTo>
                    <a:pt x="705" y="1116"/>
                  </a:lnTo>
                  <a:lnTo>
                    <a:pt x="707" y="1129"/>
                  </a:lnTo>
                  <a:lnTo>
                    <a:pt x="707" y="1133"/>
                  </a:lnTo>
                  <a:lnTo>
                    <a:pt x="707" y="1137"/>
                  </a:lnTo>
                  <a:lnTo>
                    <a:pt x="709" y="1141"/>
                  </a:lnTo>
                  <a:lnTo>
                    <a:pt x="709" y="1145"/>
                  </a:lnTo>
                  <a:lnTo>
                    <a:pt x="709" y="1149"/>
                  </a:lnTo>
                  <a:lnTo>
                    <a:pt x="710" y="1153"/>
                  </a:lnTo>
                  <a:lnTo>
                    <a:pt x="710" y="1157"/>
                  </a:lnTo>
                  <a:lnTo>
                    <a:pt x="710" y="1162"/>
                  </a:lnTo>
                  <a:lnTo>
                    <a:pt x="711" y="1166"/>
                  </a:lnTo>
                  <a:lnTo>
                    <a:pt x="711" y="1170"/>
                  </a:lnTo>
                  <a:lnTo>
                    <a:pt x="711" y="1174"/>
                  </a:lnTo>
                  <a:lnTo>
                    <a:pt x="711" y="1178"/>
                  </a:lnTo>
                  <a:lnTo>
                    <a:pt x="713" y="1182"/>
                  </a:lnTo>
                  <a:lnTo>
                    <a:pt x="713" y="1186"/>
                  </a:lnTo>
                  <a:lnTo>
                    <a:pt x="713" y="1190"/>
                  </a:lnTo>
                  <a:lnTo>
                    <a:pt x="713" y="1194"/>
                  </a:lnTo>
                  <a:lnTo>
                    <a:pt x="713" y="1199"/>
                  </a:lnTo>
                  <a:lnTo>
                    <a:pt x="714" y="1203"/>
                  </a:lnTo>
                  <a:lnTo>
                    <a:pt x="714" y="1207"/>
                  </a:lnTo>
                  <a:lnTo>
                    <a:pt x="714" y="1211"/>
                  </a:lnTo>
                  <a:lnTo>
                    <a:pt x="714" y="1215"/>
                  </a:lnTo>
                  <a:lnTo>
                    <a:pt x="714" y="1219"/>
                  </a:lnTo>
                  <a:lnTo>
                    <a:pt x="714" y="1223"/>
                  </a:lnTo>
                  <a:lnTo>
                    <a:pt x="714" y="1227"/>
                  </a:lnTo>
                  <a:lnTo>
                    <a:pt x="714" y="1231"/>
                  </a:lnTo>
                  <a:lnTo>
                    <a:pt x="714" y="1235"/>
                  </a:lnTo>
                  <a:lnTo>
                    <a:pt x="714" y="1240"/>
                  </a:lnTo>
                  <a:lnTo>
                    <a:pt x="717" y="1240"/>
                  </a:lnTo>
                  <a:lnTo>
                    <a:pt x="718" y="1244"/>
                  </a:lnTo>
                  <a:lnTo>
                    <a:pt x="721" y="1248"/>
                  </a:lnTo>
                  <a:lnTo>
                    <a:pt x="722" y="1248"/>
                  </a:lnTo>
                  <a:lnTo>
                    <a:pt x="723" y="1252"/>
                  </a:lnTo>
                  <a:lnTo>
                    <a:pt x="726" y="1252"/>
                  </a:lnTo>
                  <a:lnTo>
                    <a:pt x="728" y="1256"/>
                  </a:lnTo>
                  <a:lnTo>
                    <a:pt x="730" y="1256"/>
                  </a:lnTo>
                  <a:lnTo>
                    <a:pt x="732" y="1260"/>
                  </a:lnTo>
                  <a:lnTo>
                    <a:pt x="734" y="1264"/>
                  </a:lnTo>
                  <a:lnTo>
                    <a:pt x="736" y="1264"/>
                  </a:lnTo>
                  <a:lnTo>
                    <a:pt x="737" y="1268"/>
                  </a:lnTo>
                  <a:lnTo>
                    <a:pt x="740" y="1268"/>
                  </a:lnTo>
                  <a:lnTo>
                    <a:pt x="741" y="1272"/>
                  </a:lnTo>
                  <a:lnTo>
                    <a:pt x="744" y="1277"/>
                  </a:lnTo>
                  <a:lnTo>
                    <a:pt x="745" y="1281"/>
                  </a:lnTo>
                  <a:lnTo>
                    <a:pt x="746" y="1281"/>
                  </a:lnTo>
                  <a:lnTo>
                    <a:pt x="749" y="1285"/>
                  </a:lnTo>
                  <a:lnTo>
                    <a:pt x="750" y="1289"/>
                  </a:lnTo>
                  <a:lnTo>
                    <a:pt x="752" y="1293"/>
                  </a:lnTo>
                  <a:lnTo>
                    <a:pt x="754" y="1297"/>
                  </a:lnTo>
                  <a:lnTo>
                    <a:pt x="756" y="1301"/>
                  </a:lnTo>
                  <a:lnTo>
                    <a:pt x="757" y="1305"/>
                  </a:lnTo>
                  <a:lnTo>
                    <a:pt x="759" y="1309"/>
                  </a:lnTo>
                  <a:lnTo>
                    <a:pt x="761" y="1313"/>
                  </a:lnTo>
                  <a:lnTo>
                    <a:pt x="763" y="1318"/>
                  </a:lnTo>
                  <a:lnTo>
                    <a:pt x="764" y="1322"/>
                  </a:lnTo>
                  <a:lnTo>
                    <a:pt x="765" y="1326"/>
                  </a:lnTo>
                  <a:lnTo>
                    <a:pt x="767" y="1334"/>
                  </a:lnTo>
                  <a:lnTo>
                    <a:pt x="768" y="1338"/>
                  </a:lnTo>
                  <a:lnTo>
                    <a:pt x="769" y="1342"/>
                  </a:lnTo>
                  <a:lnTo>
                    <a:pt x="771" y="1350"/>
                  </a:lnTo>
                  <a:lnTo>
                    <a:pt x="771" y="1355"/>
                  </a:lnTo>
                  <a:lnTo>
                    <a:pt x="771" y="1359"/>
                  </a:lnTo>
                  <a:lnTo>
                    <a:pt x="771" y="1363"/>
                  </a:lnTo>
                  <a:lnTo>
                    <a:pt x="772" y="1367"/>
                  </a:lnTo>
                  <a:lnTo>
                    <a:pt x="772" y="1371"/>
                  </a:lnTo>
                  <a:lnTo>
                    <a:pt x="772" y="1375"/>
                  </a:lnTo>
                  <a:lnTo>
                    <a:pt x="772" y="1379"/>
                  </a:lnTo>
                  <a:lnTo>
                    <a:pt x="773" y="1383"/>
                  </a:lnTo>
                  <a:lnTo>
                    <a:pt x="773" y="1387"/>
                  </a:lnTo>
                  <a:lnTo>
                    <a:pt x="773" y="1391"/>
                  </a:lnTo>
                  <a:lnTo>
                    <a:pt x="773" y="1396"/>
                  </a:lnTo>
                  <a:lnTo>
                    <a:pt x="773" y="1400"/>
                  </a:lnTo>
                  <a:lnTo>
                    <a:pt x="773" y="1404"/>
                  </a:lnTo>
                  <a:lnTo>
                    <a:pt x="775" y="1408"/>
                  </a:lnTo>
                  <a:lnTo>
                    <a:pt x="775" y="1412"/>
                  </a:lnTo>
                  <a:lnTo>
                    <a:pt x="775" y="1416"/>
                  </a:lnTo>
                  <a:lnTo>
                    <a:pt x="775" y="1420"/>
                  </a:lnTo>
                  <a:lnTo>
                    <a:pt x="775" y="1424"/>
                  </a:lnTo>
                  <a:lnTo>
                    <a:pt x="775" y="1428"/>
                  </a:lnTo>
                  <a:lnTo>
                    <a:pt x="775" y="1433"/>
                  </a:lnTo>
                  <a:lnTo>
                    <a:pt x="775" y="1437"/>
                  </a:lnTo>
                  <a:lnTo>
                    <a:pt x="775" y="1441"/>
                  </a:lnTo>
                  <a:lnTo>
                    <a:pt x="775" y="1445"/>
                  </a:lnTo>
                  <a:lnTo>
                    <a:pt x="775" y="1449"/>
                  </a:lnTo>
                  <a:lnTo>
                    <a:pt x="773" y="1453"/>
                  </a:lnTo>
                  <a:lnTo>
                    <a:pt x="773" y="1457"/>
                  </a:lnTo>
                  <a:lnTo>
                    <a:pt x="773" y="1461"/>
                  </a:lnTo>
                  <a:lnTo>
                    <a:pt x="772" y="1465"/>
                  </a:lnTo>
                  <a:lnTo>
                    <a:pt x="772" y="1469"/>
                  </a:lnTo>
                  <a:lnTo>
                    <a:pt x="772" y="1474"/>
                  </a:lnTo>
                  <a:lnTo>
                    <a:pt x="771" y="1478"/>
                  </a:lnTo>
                  <a:lnTo>
                    <a:pt x="772" y="1482"/>
                  </a:lnTo>
                  <a:lnTo>
                    <a:pt x="773" y="1486"/>
                  </a:lnTo>
                  <a:lnTo>
                    <a:pt x="775" y="1486"/>
                  </a:lnTo>
                  <a:lnTo>
                    <a:pt x="776" y="1490"/>
                  </a:lnTo>
                  <a:lnTo>
                    <a:pt x="777" y="1494"/>
                  </a:lnTo>
                  <a:lnTo>
                    <a:pt x="779" y="1498"/>
                  </a:lnTo>
                  <a:lnTo>
                    <a:pt x="780" y="1502"/>
                  </a:lnTo>
                  <a:lnTo>
                    <a:pt x="781" y="1502"/>
                  </a:lnTo>
                  <a:lnTo>
                    <a:pt x="783" y="1506"/>
                  </a:lnTo>
                  <a:lnTo>
                    <a:pt x="784" y="1510"/>
                  </a:lnTo>
                  <a:lnTo>
                    <a:pt x="785" y="1515"/>
                  </a:lnTo>
                  <a:lnTo>
                    <a:pt x="787" y="1519"/>
                  </a:lnTo>
                  <a:lnTo>
                    <a:pt x="788" y="1519"/>
                  </a:lnTo>
                  <a:lnTo>
                    <a:pt x="790" y="1523"/>
                  </a:lnTo>
                  <a:lnTo>
                    <a:pt x="791" y="1527"/>
                  </a:lnTo>
                  <a:lnTo>
                    <a:pt x="792" y="1531"/>
                  </a:lnTo>
                  <a:lnTo>
                    <a:pt x="794" y="1535"/>
                  </a:lnTo>
                  <a:lnTo>
                    <a:pt x="795" y="1539"/>
                  </a:lnTo>
                  <a:lnTo>
                    <a:pt x="795" y="1543"/>
                  </a:lnTo>
                  <a:lnTo>
                    <a:pt x="796" y="1547"/>
                  </a:lnTo>
                  <a:lnTo>
                    <a:pt x="798" y="1552"/>
                  </a:lnTo>
                  <a:lnTo>
                    <a:pt x="798" y="1556"/>
                  </a:lnTo>
                  <a:lnTo>
                    <a:pt x="799" y="1560"/>
                  </a:lnTo>
                  <a:lnTo>
                    <a:pt x="799" y="1564"/>
                  </a:lnTo>
                  <a:lnTo>
                    <a:pt x="800" y="1568"/>
                  </a:lnTo>
                  <a:lnTo>
                    <a:pt x="800" y="1576"/>
                  </a:lnTo>
                  <a:lnTo>
                    <a:pt x="800" y="1580"/>
                  </a:lnTo>
                  <a:lnTo>
                    <a:pt x="800" y="1584"/>
                  </a:lnTo>
                  <a:lnTo>
                    <a:pt x="800" y="1593"/>
                  </a:lnTo>
                  <a:lnTo>
                    <a:pt x="800" y="1597"/>
                  </a:lnTo>
                  <a:lnTo>
                    <a:pt x="799" y="1601"/>
                  </a:lnTo>
                  <a:lnTo>
                    <a:pt x="799" y="1609"/>
                  </a:lnTo>
                  <a:lnTo>
                    <a:pt x="798" y="1613"/>
                  </a:lnTo>
                  <a:lnTo>
                    <a:pt x="798" y="1617"/>
                  </a:lnTo>
                  <a:lnTo>
                    <a:pt x="796" y="1617"/>
                  </a:lnTo>
                  <a:lnTo>
                    <a:pt x="796" y="1621"/>
                  </a:lnTo>
                  <a:lnTo>
                    <a:pt x="795" y="1625"/>
                  </a:lnTo>
                  <a:lnTo>
                    <a:pt x="794" y="1630"/>
                  </a:lnTo>
                  <a:lnTo>
                    <a:pt x="792" y="1634"/>
                  </a:lnTo>
                  <a:lnTo>
                    <a:pt x="791" y="1638"/>
                  </a:lnTo>
                  <a:lnTo>
                    <a:pt x="790" y="1642"/>
                  </a:lnTo>
                  <a:lnTo>
                    <a:pt x="788" y="1646"/>
                  </a:lnTo>
                  <a:lnTo>
                    <a:pt x="787" y="1650"/>
                  </a:lnTo>
                  <a:lnTo>
                    <a:pt x="785" y="1654"/>
                  </a:lnTo>
                  <a:lnTo>
                    <a:pt x="785" y="1658"/>
                  </a:lnTo>
                  <a:lnTo>
                    <a:pt x="784" y="1658"/>
                  </a:lnTo>
                  <a:lnTo>
                    <a:pt x="783" y="1662"/>
                  </a:lnTo>
                  <a:lnTo>
                    <a:pt x="783" y="1666"/>
                  </a:lnTo>
                  <a:lnTo>
                    <a:pt x="781" y="1666"/>
                  </a:lnTo>
                  <a:lnTo>
                    <a:pt x="781" y="1671"/>
                  </a:lnTo>
                  <a:lnTo>
                    <a:pt x="784" y="1675"/>
                  </a:lnTo>
                  <a:lnTo>
                    <a:pt x="787" y="1679"/>
                  </a:lnTo>
                  <a:lnTo>
                    <a:pt x="790" y="1683"/>
                  </a:lnTo>
                  <a:lnTo>
                    <a:pt x="792" y="1687"/>
                  </a:lnTo>
                  <a:lnTo>
                    <a:pt x="795" y="1691"/>
                  </a:lnTo>
                  <a:lnTo>
                    <a:pt x="798" y="1695"/>
                  </a:lnTo>
                  <a:lnTo>
                    <a:pt x="800" y="1699"/>
                  </a:lnTo>
                  <a:lnTo>
                    <a:pt x="804" y="1703"/>
                  </a:lnTo>
                  <a:lnTo>
                    <a:pt x="807" y="1708"/>
                  </a:lnTo>
                  <a:lnTo>
                    <a:pt x="810" y="1708"/>
                  </a:lnTo>
                  <a:lnTo>
                    <a:pt x="812" y="1712"/>
                  </a:lnTo>
                  <a:lnTo>
                    <a:pt x="816" y="1712"/>
                  </a:lnTo>
                  <a:lnTo>
                    <a:pt x="819" y="1716"/>
                  </a:lnTo>
                  <a:lnTo>
                    <a:pt x="823" y="1716"/>
                  </a:lnTo>
                  <a:lnTo>
                    <a:pt x="826" y="1720"/>
                  </a:lnTo>
                  <a:lnTo>
                    <a:pt x="829" y="1720"/>
                  </a:lnTo>
                  <a:lnTo>
                    <a:pt x="833" y="1720"/>
                  </a:lnTo>
                  <a:lnTo>
                    <a:pt x="835" y="1720"/>
                  </a:lnTo>
                  <a:lnTo>
                    <a:pt x="839" y="1724"/>
                  </a:lnTo>
                  <a:lnTo>
                    <a:pt x="842" y="1724"/>
                  </a:lnTo>
                  <a:lnTo>
                    <a:pt x="846" y="1724"/>
                  </a:lnTo>
                  <a:lnTo>
                    <a:pt x="849" y="1724"/>
                  </a:lnTo>
                  <a:lnTo>
                    <a:pt x="853" y="1724"/>
                  </a:lnTo>
                  <a:lnTo>
                    <a:pt x="856" y="1724"/>
                  </a:lnTo>
                  <a:lnTo>
                    <a:pt x="860" y="1724"/>
                  </a:lnTo>
                  <a:lnTo>
                    <a:pt x="862" y="1724"/>
                  </a:lnTo>
                  <a:lnTo>
                    <a:pt x="866" y="1724"/>
                  </a:lnTo>
                  <a:lnTo>
                    <a:pt x="869" y="1724"/>
                  </a:lnTo>
                  <a:lnTo>
                    <a:pt x="873" y="1720"/>
                  </a:lnTo>
                  <a:lnTo>
                    <a:pt x="876" y="1720"/>
                  </a:lnTo>
                  <a:lnTo>
                    <a:pt x="880" y="1720"/>
                  </a:lnTo>
                  <a:lnTo>
                    <a:pt x="883" y="1720"/>
                  </a:lnTo>
                  <a:lnTo>
                    <a:pt x="884" y="1720"/>
                  </a:lnTo>
                  <a:lnTo>
                    <a:pt x="884" y="1724"/>
                  </a:lnTo>
                  <a:lnTo>
                    <a:pt x="885" y="1724"/>
                  </a:lnTo>
                  <a:lnTo>
                    <a:pt x="887" y="1724"/>
                  </a:lnTo>
                  <a:lnTo>
                    <a:pt x="887" y="1728"/>
                  </a:lnTo>
                  <a:lnTo>
                    <a:pt x="888" y="1728"/>
                  </a:lnTo>
                  <a:lnTo>
                    <a:pt x="888" y="1732"/>
                  </a:lnTo>
                  <a:lnTo>
                    <a:pt x="889" y="1736"/>
                  </a:lnTo>
                  <a:lnTo>
                    <a:pt x="889" y="1740"/>
                  </a:lnTo>
                  <a:lnTo>
                    <a:pt x="888" y="1740"/>
                  </a:lnTo>
                  <a:lnTo>
                    <a:pt x="888" y="1744"/>
                  </a:lnTo>
                  <a:lnTo>
                    <a:pt x="888" y="1749"/>
                  </a:lnTo>
                  <a:lnTo>
                    <a:pt x="887" y="1753"/>
                  </a:lnTo>
                  <a:lnTo>
                    <a:pt x="887" y="1757"/>
                  </a:lnTo>
                  <a:lnTo>
                    <a:pt x="885" y="1757"/>
                  </a:lnTo>
                  <a:lnTo>
                    <a:pt x="885" y="1761"/>
                  </a:lnTo>
                  <a:lnTo>
                    <a:pt x="885" y="1765"/>
                  </a:lnTo>
                  <a:lnTo>
                    <a:pt x="884" y="1765"/>
                  </a:lnTo>
                  <a:lnTo>
                    <a:pt x="884" y="1769"/>
                  </a:lnTo>
                  <a:lnTo>
                    <a:pt x="883" y="1769"/>
                  </a:lnTo>
                  <a:lnTo>
                    <a:pt x="883" y="1773"/>
                  </a:lnTo>
                  <a:lnTo>
                    <a:pt x="881" y="1773"/>
                  </a:lnTo>
                  <a:lnTo>
                    <a:pt x="881" y="1777"/>
                  </a:lnTo>
                  <a:lnTo>
                    <a:pt x="880" y="1781"/>
                  </a:lnTo>
                  <a:lnTo>
                    <a:pt x="878" y="1786"/>
                  </a:lnTo>
                  <a:lnTo>
                    <a:pt x="877" y="1790"/>
                  </a:lnTo>
                  <a:lnTo>
                    <a:pt x="876" y="1790"/>
                  </a:lnTo>
                  <a:lnTo>
                    <a:pt x="876" y="1794"/>
                  </a:lnTo>
                  <a:lnTo>
                    <a:pt x="874" y="1794"/>
                  </a:lnTo>
                  <a:lnTo>
                    <a:pt x="873" y="1798"/>
                  </a:lnTo>
                  <a:lnTo>
                    <a:pt x="872" y="1798"/>
                  </a:lnTo>
                  <a:lnTo>
                    <a:pt x="870" y="1802"/>
                  </a:lnTo>
                  <a:lnTo>
                    <a:pt x="869" y="1802"/>
                  </a:lnTo>
                  <a:lnTo>
                    <a:pt x="868" y="1806"/>
                  </a:lnTo>
                  <a:lnTo>
                    <a:pt x="866" y="1806"/>
                  </a:lnTo>
                  <a:lnTo>
                    <a:pt x="865" y="1806"/>
                  </a:lnTo>
                  <a:lnTo>
                    <a:pt x="864" y="1810"/>
                  </a:lnTo>
                  <a:lnTo>
                    <a:pt x="862" y="1810"/>
                  </a:lnTo>
                  <a:lnTo>
                    <a:pt x="861" y="1810"/>
                  </a:lnTo>
                  <a:lnTo>
                    <a:pt x="860" y="1814"/>
                  </a:lnTo>
                  <a:lnTo>
                    <a:pt x="858" y="1814"/>
                  </a:lnTo>
                  <a:lnTo>
                    <a:pt x="857" y="1814"/>
                  </a:lnTo>
                  <a:lnTo>
                    <a:pt x="856" y="1818"/>
                  </a:lnTo>
                  <a:lnTo>
                    <a:pt x="854" y="1818"/>
                  </a:lnTo>
                  <a:lnTo>
                    <a:pt x="853" y="1818"/>
                  </a:lnTo>
                  <a:lnTo>
                    <a:pt x="852" y="1822"/>
                  </a:lnTo>
                  <a:lnTo>
                    <a:pt x="850" y="1822"/>
                  </a:lnTo>
                  <a:lnTo>
                    <a:pt x="849" y="1822"/>
                  </a:lnTo>
                  <a:lnTo>
                    <a:pt x="847" y="1822"/>
                  </a:lnTo>
                  <a:lnTo>
                    <a:pt x="846" y="1827"/>
                  </a:lnTo>
                  <a:lnTo>
                    <a:pt x="845" y="1827"/>
                  </a:lnTo>
                  <a:lnTo>
                    <a:pt x="843" y="1831"/>
                  </a:lnTo>
                  <a:lnTo>
                    <a:pt x="842" y="1831"/>
                  </a:lnTo>
                  <a:lnTo>
                    <a:pt x="841" y="1831"/>
                  </a:lnTo>
                  <a:lnTo>
                    <a:pt x="839" y="1835"/>
                  </a:lnTo>
                  <a:lnTo>
                    <a:pt x="838" y="1835"/>
                  </a:lnTo>
                  <a:lnTo>
                    <a:pt x="837" y="1835"/>
                  </a:lnTo>
                  <a:lnTo>
                    <a:pt x="837" y="1839"/>
                  </a:lnTo>
                  <a:lnTo>
                    <a:pt x="835" y="1839"/>
                  </a:lnTo>
                  <a:lnTo>
                    <a:pt x="892" y="1847"/>
                  </a:lnTo>
                  <a:lnTo>
                    <a:pt x="893" y="1847"/>
                  </a:lnTo>
                  <a:lnTo>
                    <a:pt x="893" y="1851"/>
                  </a:lnTo>
                  <a:lnTo>
                    <a:pt x="895" y="1851"/>
                  </a:lnTo>
                  <a:lnTo>
                    <a:pt x="895" y="1855"/>
                  </a:lnTo>
                  <a:lnTo>
                    <a:pt x="896" y="1859"/>
                  </a:lnTo>
                  <a:lnTo>
                    <a:pt x="896" y="1863"/>
                  </a:lnTo>
                  <a:lnTo>
                    <a:pt x="896" y="1868"/>
                  </a:lnTo>
                  <a:lnTo>
                    <a:pt x="896" y="1872"/>
                  </a:lnTo>
                  <a:lnTo>
                    <a:pt x="895" y="1872"/>
                  </a:lnTo>
                  <a:lnTo>
                    <a:pt x="895" y="1876"/>
                  </a:lnTo>
                  <a:lnTo>
                    <a:pt x="892" y="1880"/>
                  </a:lnTo>
                  <a:lnTo>
                    <a:pt x="889" y="1888"/>
                  </a:lnTo>
                  <a:lnTo>
                    <a:pt x="887" y="1892"/>
                  </a:lnTo>
                  <a:lnTo>
                    <a:pt x="884" y="1896"/>
                  </a:lnTo>
                  <a:lnTo>
                    <a:pt x="881" y="1900"/>
                  </a:lnTo>
                  <a:lnTo>
                    <a:pt x="877" y="1909"/>
                  </a:lnTo>
                  <a:lnTo>
                    <a:pt x="874" y="1913"/>
                  </a:lnTo>
                  <a:lnTo>
                    <a:pt x="872" y="1917"/>
                  </a:lnTo>
                  <a:lnTo>
                    <a:pt x="868" y="1921"/>
                  </a:lnTo>
                  <a:lnTo>
                    <a:pt x="865" y="1925"/>
                  </a:lnTo>
                  <a:lnTo>
                    <a:pt x="862" y="1929"/>
                  </a:lnTo>
                  <a:lnTo>
                    <a:pt x="858" y="1933"/>
                  </a:lnTo>
                  <a:lnTo>
                    <a:pt x="856" y="1937"/>
                  </a:lnTo>
                  <a:lnTo>
                    <a:pt x="852" y="1937"/>
                  </a:lnTo>
                  <a:lnTo>
                    <a:pt x="849" y="1941"/>
                  </a:lnTo>
                  <a:lnTo>
                    <a:pt x="845" y="1946"/>
                  </a:lnTo>
                  <a:lnTo>
                    <a:pt x="842" y="1946"/>
                  </a:lnTo>
                  <a:lnTo>
                    <a:pt x="838" y="1950"/>
                  </a:lnTo>
                  <a:lnTo>
                    <a:pt x="834" y="1954"/>
                  </a:lnTo>
                  <a:lnTo>
                    <a:pt x="831" y="1954"/>
                  </a:lnTo>
                  <a:lnTo>
                    <a:pt x="827" y="1954"/>
                  </a:lnTo>
                  <a:lnTo>
                    <a:pt x="823" y="1958"/>
                  </a:lnTo>
                  <a:lnTo>
                    <a:pt x="819" y="1958"/>
                  </a:lnTo>
                  <a:lnTo>
                    <a:pt x="816" y="1958"/>
                  </a:lnTo>
                  <a:lnTo>
                    <a:pt x="812" y="1962"/>
                  </a:lnTo>
                  <a:lnTo>
                    <a:pt x="808" y="1962"/>
                  </a:lnTo>
                  <a:lnTo>
                    <a:pt x="804" y="1962"/>
                  </a:lnTo>
                  <a:lnTo>
                    <a:pt x="800" y="1962"/>
                  </a:lnTo>
                  <a:lnTo>
                    <a:pt x="796" y="1962"/>
                  </a:lnTo>
                  <a:lnTo>
                    <a:pt x="792" y="1962"/>
                  </a:lnTo>
                  <a:lnTo>
                    <a:pt x="788" y="1962"/>
                  </a:lnTo>
                  <a:lnTo>
                    <a:pt x="784" y="1962"/>
                  </a:lnTo>
                  <a:lnTo>
                    <a:pt x="780" y="1962"/>
                  </a:lnTo>
                  <a:lnTo>
                    <a:pt x="777" y="1958"/>
                  </a:lnTo>
                  <a:lnTo>
                    <a:pt x="773" y="1958"/>
                  </a:lnTo>
                  <a:lnTo>
                    <a:pt x="771" y="1958"/>
                  </a:lnTo>
                  <a:lnTo>
                    <a:pt x="768" y="1954"/>
                  </a:lnTo>
                  <a:lnTo>
                    <a:pt x="765" y="1954"/>
                  </a:lnTo>
                  <a:lnTo>
                    <a:pt x="761" y="1950"/>
                  </a:lnTo>
                  <a:lnTo>
                    <a:pt x="759" y="1950"/>
                  </a:lnTo>
                  <a:lnTo>
                    <a:pt x="756" y="1946"/>
                  </a:lnTo>
                  <a:lnTo>
                    <a:pt x="753" y="1946"/>
                  </a:lnTo>
                  <a:lnTo>
                    <a:pt x="750" y="1941"/>
                  </a:lnTo>
                  <a:lnTo>
                    <a:pt x="748" y="1937"/>
                  </a:lnTo>
                  <a:lnTo>
                    <a:pt x="745" y="1937"/>
                  </a:lnTo>
                  <a:lnTo>
                    <a:pt x="742" y="1933"/>
                  </a:lnTo>
                  <a:lnTo>
                    <a:pt x="740" y="1929"/>
                  </a:lnTo>
                  <a:lnTo>
                    <a:pt x="737" y="1925"/>
                  </a:lnTo>
                  <a:lnTo>
                    <a:pt x="734" y="1925"/>
                  </a:lnTo>
                  <a:lnTo>
                    <a:pt x="732" y="1921"/>
                  </a:lnTo>
                  <a:lnTo>
                    <a:pt x="728" y="1917"/>
                  </a:lnTo>
                  <a:lnTo>
                    <a:pt x="725" y="1917"/>
                  </a:lnTo>
                  <a:lnTo>
                    <a:pt x="722" y="1913"/>
                  </a:lnTo>
                  <a:lnTo>
                    <a:pt x="719" y="1909"/>
                  </a:lnTo>
                  <a:lnTo>
                    <a:pt x="717" y="1909"/>
                  </a:lnTo>
                  <a:lnTo>
                    <a:pt x="714" y="1905"/>
                  </a:lnTo>
                  <a:lnTo>
                    <a:pt x="711" y="1900"/>
                  </a:lnTo>
                  <a:lnTo>
                    <a:pt x="707" y="1900"/>
                  </a:lnTo>
                  <a:lnTo>
                    <a:pt x="705" y="1896"/>
                  </a:lnTo>
                  <a:lnTo>
                    <a:pt x="702" y="1896"/>
                  </a:lnTo>
                  <a:lnTo>
                    <a:pt x="699" y="1892"/>
                  </a:lnTo>
                  <a:lnTo>
                    <a:pt x="695" y="1892"/>
                  </a:lnTo>
                  <a:lnTo>
                    <a:pt x="692" y="1888"/>
                  </a:lnTo>
                  <a:lnTo>
                    <a:pt x="688" y="188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1350"/>
            </a:p>
          </p:txBody>
        </p:sp>
        <p:sp>
          <p:nvSpPr>
            <p:cNvPr id="66" name="Freeform 37"/>
            <p:cNvSpPr>
              <a:spLocks/>
            </p:cNvSpPr>
            <p:nvPr/>
          </p:nvSpPr>
          <p:spPr bwMode="auto">
            <a:xfrm>
              <a:off x="2390050" y="823140"/>
              <a:ext cx="1887723" cy="3009900"/>
            </a:xfrm>
            <a:custGeom>
              <a:avLst/>
              <a:gdLst>
                <a:gd name="T0" fmla="*/ 529 w 855"/>
                <a:gd name="T1" fmla="*/ 1867 h 1896"/>
                <a:gd name="T2" fmla="*/ 320 w 855"/>
                <a:gd name="T3" fmla="*/ 1871 h 1896"/>
                <a:gd name="T4" fmla="*/ 51 w 855"/>
                <a:gd name="T5" fmla="*/ 1855 h 1896"/>
                <a:gd name="T6" fmla="*/ 26 w 855"/>
                <a:gd name="T7" fmla="*/ 1781 h 1896"/>
                <a:gd name="T8" fmla="*/ 20 w 855"/>
                <a:gd name="T9" fmla="*/ 1695 h 1896"/>
                <a:gd name="T10" fmla="*/ 28 w 855"/>
                <a:gd name="T11" fmla="*/ 1637 h 1896"/>
                <a:gd name="T12" fmla="*/ 12 w 855"/>
                <a:gd name="T13" fmla="*/ 1605 h 1896"/>
                <a:gd name="T14" fmla="*/ 0 w 855"/>
                <a:gd name="T15" fmla="*/ 1535 h 1896"/>
                <a:gd name="T16" fmla="*/ 10 w 855"/>
                <a:gd name="T17" fmla="*/ 1424 h 1896"/>
                <a:gd name="T18" fmla="*/ 30 w 855"/>
                <a:gd name="T19" fmla="*/ 1326 h 1896"/>
                <a:gd name="T20" fmla="*/ 55 w 855"/>
                <a:gd name="T21" fmla="*/ 1260 h 1896"/>
                <a:gd name="T22" fmla="*/ 82 w 855"/>
                <a:gd name="T23" fmla="*/ 1223 h 1896"/>
                <a:gd name="T24" fmla="*/ 72 w 855"/>
                <a:gd name="T25" fmla="*/ 1182 h 1896"/>
                <a:gd name="T26" fmla="*/ 57 w 855"/>
                <a:gd name="T27" fmla="*/ 1128 h 1896"/>
                <a:gd name="T28" fmla="*/ 51 w 855"/>
                <a:gd name="T29" fmla="*/ 1051 h 1896"/>
                <a:gd name="T30" fmla="*/ 55 w 855"/>
                <a:gd name="T31" fmla="*/ 964 h 1896"/>
                <a:gd name="T32" fmla="*/ 72 w 855"/>
                <a:gd name="T33" fmla="*/ 899 h 1896"/>
                <a:gd name="T34" fmla="*/ 92 w 855"/>
                <a:gd name="T35" fmla="*/ 837 h 1896"/>
                <a:gd name="T36" fmla="*/ 93 w 855"/>
                <a:gd name="T37" fmla="*/ 792 h 1896"/>
                <a:gd name="T38" fmla="*/ 78 w 855"/>
                <a:gd name="T39" fmla="*/ 734 h 1896"/>
                <a:gd name="T40" fmla="*/ 72 w 855"/>
                <a:gd name="T41" fmla="*/ 661 h 1896"/>
                <a:gd name="T42" fmla="*/ 85 w 855"/>
                <a:gd name="T43" fmla="*/ 529 h 1896"/>
                <a:gd name="T44" fmla="*/ 125 w 855"/>
                <a:gd name="T45" fmla="*/ 398 h 1896"/>
                <a:gd name="T46" fmla="*/ 158 w 855"/>
                <a:gd name="T47" fmla="*/ 386 h 1896"/>
                <a:gd name="T48" fmla="*/ 163 w 855"/>
                <a:gd name="T49" fmla="*/ 308 h 1896"/>
                <a:gd name="T50" fmla="*/ 179 w 855"/>
                <a:gd name="T51" fmla="*/ 164 h 1896"/>
                <a:gd name="T52" fmla="*/ 217 w 855"/>
                <a:gd name="T53" fmla="*/ 53 h 1896"/>
                <a:gd name="T54" fmla="*/ 272 w 855"/>
                <a:gd name="T55" fmla="*/ 0 h 1896"/>
                <a:gd name="T56" fmla="*/ 320 w 855"/>
                <a:gd name="T57" fmla="*/ 49 h 1896"/>
                <a:gd name="T58" fmla="*/ 353 w 855"/>
                <a:gd name="T59" fmla="*/ 135 h 1896"/>
                <a:gd name="T60" fmla="*/ 364 w 855"/>
                <a:gd name="T61" fmla="*/ 242 h 1896"/>
                <a:gd name="T62" fmla="*/ 360 w 855"/>
                <a:gd name="T63" fmla="*/ 328 h 1896"/>
                <a:gd name="T64" fmla="*/ 379 w 855"/>
                <a:gd name="T65" fmla="*/ 377 h 1896"/>
                <a:gd name="T66" fmla="*/ 421 w 855"/>
                <a:gd name="T67" fmla="*/ 390 h 1896"/>
                <a:gd name="T68" fmla="*/ 449 w 855"/>
                <a:gd name="T69" fmla="*/ 439 h 1896"/>
                <a:gd name="T70" fmla="*/ 461 w 855"/>
                <a:gd name="T71" fmla="*/ 496 h 1896"/>
                <a:gd name="T72" fmla="*/ 462 w 855"/>
                <a:gd name="T73" fmla="*/ 562 h 1896"/>
                <a:gd name="T74" fmla="*/ 457 w 855"/>
                <a:gd name="T75" fmla="*/ 624 h 1896"/>
                <a:gd name="T76" fmla="*/ 488 w 855"/>
                <a:gd name="T77" fmla="*/ 665 h 1896"/>
                <a:gd name="T78" fmla="*/ 527 w 855"/>
                <a:gd name="T79" fmla="*/ 734 h 1896"/>
                <a:gd name="T80" fmla="*/ 538 w 855"/>
                <a:gd name="T81" fmla="*/ 833 h 1896"/>
                <a:gd name="T82" fmla="*/ 538 w 855"/>
                <a:gd name="T83" fmla="*/ 915 h 1896"/>
                <a:gd name="T84" fmla="*/ 589 w 855"/>
                <a:gd name="T85" fmla="*/ 948 h 1896"/>
                <a:gd name="T86" fmla="*/ 659 w 855"/>
                <a:gd name="T87" fmla="*/ 1026 h 1896"/>
                <a:gd name="T88" fmla="*/ 686 w 855"/>
                <a:gd name="T89" fmla="*/ 1141 h 1896"/>
                <a:gd name="T90" fmla="*/ 686 w 855"/>
                <a:gd name="T91" fmla="*/ 1215 h 1896"/>
                <a:gd name="T92" fmla="*/ 706 w 855"/>
                <a:gd name="T93" fmla="*/ 1260 h 1896"/>
                <a:gd name="T94" fmla="*/ 737 w 855"/>
                <a:gd name="T95" fmla="*/ 1301 h 1896"/>
                <a:gd name="T96" fmla="*/ 750 w 855"/>
                <a:gd name="T97" fmla="*/ 1371 h 1896"/>
                <a:gd name="T98" fmla="*/ 746 w 855"/>
                <a:gd name="T99" fmla="*/ 1428 h 1896"/>
                <a:gd name="T100" fmla="*/ 750 w 855"/>
                <a:gd name="T101" fmla="*/ 1481 h 1896"/>
                <a:gd name="T102" fmla="*/ 772 w 855"/>
                <a:gd name="T103" fmla="*/ 1531 h 1896"/>
                <a:gd name="T104" fmla="*/ 762 w 855"/>
                <a:gd name="T105" fmla="*/ 1601 h 1896"/>
                <a:gd name="T106" fmla="*/ 755 w 855"/>
                <a:gd name="T107" fmla="*/ 1658 h 1896"/>
                <a:gd name="T108" fmla="*/ 801 w 855"/>
                <a:gd name="T109" fmla="*/ 1720 h 1896"/>
                <a:gd name="T110" fmla="*/ 848 w 855"/>
                <a:gd name="T111" fmla="*/ 1736 h 1896"/>
                <a:gd name="T112" fmla="*/ 809 w 855"/>
                <a:gd name="T113" fmla="*/ 1773 h 1896"/>
                <a:gd name="T114" fmla="*/ 767 w 855"/>
                <a:gd name="T115" fmla="*/ 1761 h 1896"/>
                <a:gd name="T116" fmla="*/ 786 w 855"/>
                <a:gd name="T117" fmla="*/ 1822 h 1896"/>
                <a:gd name="T118" fmla="*/ 832 w 855"/>
                <a:gd name="T119" fmla="*/ 1847 h 1896"/>
                <a:gd name="T120" fmla="*/ 764 w 855"/>
                <a:gd name="T121" fmla="*/ 1888 h 1896"/>
                <a:gd name="T122" fmla="*/ 689 w 855"/>
                <a:gd name="T123" fmla="*/ 1818 h 18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5" h="1896">
                  <a:moveTo>
                    <a:pt x="643" y="1818"/>
                  </a:moveTo>
                  <a:lnTo>
                    <a:pt x="643" y="1822"/>
                  </a:lnTo>
                  <a:lnTo>
                    <a:pt x="642" y="1822"/>
                  </a:lnTo>
                  <a:lnTo>
                    <a:pt x="642" y="1826"/>
                  </a:lnTo>
                  <a:lnTo>
                    <a:pt x="642" y="1830"/>
                  </a:lnTo>
                  <a:lnTo>
                    <a:pt x="642" y="1834"/>
                  </a:lnTo>
                  <a:lnTo>
                    <a:pt x="642" y="1839"/>
                  </a:lnTo>
                  <a:lnTo>
                    <a:pt x="630" y="1843"/>
                  </a:lnTo>
                  <a:lnTo>
                    <a:pt x="617" y="1847"/>
                  </a:lnTo>
                  <a:lnTo>
                    <a:pt x="604" y="1851"/>
                  </a:lnTo>
                  <a:lnTo>
                    <a:pt x="592" y="1855"/>
                  </a:lnTo>
                  <a:lnTo>
                    <a:pt x="580" y="1859"/>
                  </a:lnTo>
                  <a:lnTo>
                    <a:pt x="566" y="1859"/>
                  </a:lnTo>
                  <a:lnTo>
                    <a:pt x="554" y="1863"/>
                  </a:lnTo>
                  <a:lnTo>
                    <a:pt x="541" y="1867"/>
                  </a:lnTo>
                  <a:lnTo>
                    <a:pt x="529" y="1867"/>
                  </a:lnTo>
                  <a:lnTo>
                    <a:pt x="515" y="1871"/>
                  </a:lnTo>
                  <a:lnTo>
                    <a:pt x="502" y="1871"/>
                  </a:lnTo>
                  <a:lnTo>
                    <a:pt x="489" y="1876"/>
                  </a:lnTo>
                  <a:lnTo>
                    <a:pt x="476" y="1876"/>
                  </a:lnTo>
                  <a:lnTo>
                    <a:pt x="462" y="1876"/>
                  </a:lnTo>
                  <a:lnTo>
                    <a:pt x="450" y="1876"/>
                  </a:lnTo>
                  <a:lnTo>
                    <a:pt x="437" y="1876"/>
                  </a:lnTo>
                  <a:lnTo>
                    <a:pt x="423" y="1880"/>
                  </a:lnTo>
                  <a:lnTo>
                    <a:pt x="410" y="1880"/>
                  </a:lnTo>
                  <a:lnTo>
                    <a:pt x="398" y="1876"/>
                  </a:lnTo>
                  <a:lnTo>
                    <a:pt x="384" y="1876"/>
                  </a:lnTo>
                  <a:lnTo>
                    <a:pt x="371" y="1876"/>
                  </a:lnTo>
                  <a:lnTo>
                    <a:pt x="357" y="1876"/>
                  </a:lnTo>
                  <a:lnTo>
                    <a:pt x="345" y="1876"/>
                  </a:lnTo>
                  <a:lnTo>
                    <a:pt x="332" y="1871"/>
                  </a:lnTo>
                  <a:lnTo>
                    <a:pt x="320" y="1871"/>
                  </a:lnTo>
                  <a:lnTo>
                    <a:pt x="306" y="1867"/>
                  </a:lnTo>
                  <a:lnTo>
                    <a:pt x="293" y="1867"/>
                  </a:lnTo>
                  <a:lnTo>
                    <a:pt x="280" y="1863"/>
                  </a:lnTo>
                  <a:lnTo>
                    <a:pt x="267" y="1863"/>
                  </a:lnTo>
                  <a:lnTo>
                    <a:pt x="255" y="1859"/>
                  </a:lnTo>
                  <a:lnTo>
                    <a:pt x="241" y="1855"/>
                  </a:lnTo>
                  <a:lnTo>
                    <a:pt x="229" y="1851"/>
                  </a:lnTo>
                  <a:lnTo>
                    <a:pt x="68" y="1876"/>
                  </a:lnTo>
                  <a:lnTo>
                    <a:pt x="66" y="1871"/>
                  </a:lnTo>
                  <a:lnTo>
                    <a:pt x="63" y="1871"/>
                  </a:lnTo>
                  <a:lnTo>
                    <a:pt x="61" y="1871"/>
                  </a:lnTo>
                  <a:lnTo>
                    <a:pt x="59" y="1867"/>
                  </a:lnTo>
                  <a:lnTo>
                    <a:pt x="57" y="1863"/>
                  </a:lnTo>
                  <a:lnTo>
                    <a:pt x="55" y="1863"/>
                  </a:lnTo>
                  <a:lnTo>
                    <a:pt x="53" y="1859"/>
                  </a:lnTo>
                  <a:lnTo>
                    <a:pt x="51" y="1855"/>
                  </a:lnTo>
                  <a:lnTo>
                    <a:pt x="49" y="1851"/>
                  </a:lnTo>
                  <a:lnTo>
                    <a:pt x="47" y="1847"/>
                  </a:lnTo>
                  <a:lnTo>
                    <a:pt x="45" y="1843"/>
                  </a:lnTo>
                  <a:lnTo>
                    <a:pt x="43" y="1839"/>
                  </a:lnTo>
                  <a:lnTo>
                    <a:pt x="42" y="1834"/>
                  </a:lnTo>
                  <a:lnTo>
                    <a:pt x="39" y="1830"/>
                  </a:lnTo>
                  <a:lnTo>
                    <a:pt x="38" y="1826"/>
                  </a:lnTo>
                  <a:lnTo>
                    <a:pt x="37" y="1822"/>
                  </a:lnTo>
                  <a:lnTo>
                    <a:pt x="35" y="1818"/>
                  </a:lnTo>
                  <a:lnTo>
                    <a:pt x="34" y="1814"/>
                  </a:lnTo>
                  <a:lnTo>
                    <a:pt x="32" y="1806"/>
                  </a:lnTo>
                  <a:lnTo>
                    <a:pt x="31" y="1802"/>
                  </a:lnTo>
                  <a:lnTo>
                    <a:pt x="30" y="1798"/>
                  </a:lnTo>
                  <a:lnTo>
                    <a:pt x="28" y="1789"/>
                  </a:lnTo>
                  <a:lnTo>
                    <a:pt x="27" y="1785"/>
                  </a:lnTo>
                  <a:lnTo>
                    <a:pt x="26" y="1781"/>
                  </a:lnTo>
                  <a:lnTo>
                    <a:pt x="24" y="1773"/>
                  </a:lnTo>
                  <a:lnTo>
                    <a:pt x="23" y="1769"/>
                  </a:lnTo>
                  <a:lnTo>
                    <a:pt x="23" y="1761"/>
                  </a:lnTo>
                  <a:lnTo>
                    <a:pt x="22" y="1757"/>
                  </a:lnTo>
                  <a:lnTo>
                    <a:pt x="22" y="1748"/>
                  </a:lnTo>
                  <a:lnTo>
                    <a:pt x="20" y="1740"/>
                  </a:lnTo>
                  <a:lnTo>
                    <a:pt x="20" y="1736"/>
                  </a:lnTo>
                  <a:lnTo>
                    <a:pt x="19" y="1728"/>
                  </a:lnTo>
                  <a:lnTo>
                    <a:pt x="19" y="1724"/>
                  </a:lnTo>
                  <a:lnTo>
                    <a:pt x="19" y="1720"/>
                  </a:lnTo>
                  <a:lnTo>
                    <a:pt x="19" y="1715"/>
                  </a:lnTo>
                  <a:lnTo>
                    <a:pt x="19" y="1711"/>
                  </a:lnTo>
                  <a:lnTo>
                    <a:pt x="19" y="1707"/>
                  </a:lnTo>
                  <a:lnTo>
                    <a:pt x="19" y="1703"/>
                  </a:lnTo>
                  <a:lnTo>
                    <a:pt x="20" y="1699"/>
                  </a:lnTo>
                  <a:lnTo>
                    <a:pt x="20" y="1695"/>
                  </a:lnTo>
                  <a:lnTo>
                    <a:pt x="22" y="1691"/>
                  </a:lnTo>
                  <a:lnTo>
                    <a:pt x="22" y="1687"/>
                  </a:lnTo>
                  <a:lnTo>
                    <a:pt x="22" y="1683"/>
                  </a:lnTo>
                  <a:lnTo>
                    <a:pt x="23" y="1683"/>
                  </a:lnTo>
                  <a:lnTo>
                    <a:pt x="23" y="1679"/>
                  </a:lnTo>
                  <a:lnTo>
                    <a:pt x="23" y="1674"/>
                  </a:lnTo>
                  <a:lnTo>
                    <a:pt x="24" y="1674"/>
                  </a:lnTo>
                  <a:lnTo>
                    <a:pt x="24" y="1670"/>
                  </a:lnTo>
                  <a:lnTo>
                    <a:pt x="26" y="1666"/>
                  </a:lnTo>
                  <a:lnTo>
                    <a:pt x="26" y="1662"/>
                  </a:lnTo>
                  <a:lnTo>
                    <a:pt x="27" y="1658"/>
                  </a:lnTo>
                  <a:lnTo>
                    <a:pt x="27" y="1654"/>
                  </a:lnTo>
                  <a:lnTo>
                    <a:pt x="28" y="1650"/>
                  </a:lnTo>
                  <a:lnTo>
                    <a:pt x="28" y="1646"/>
                  </a:lnTo>
                  <a:lnTo>
                    <a:pt x="28" y="1642"/>
                  </a:lnTo>
                  <a:lnTo>
                    <a:pt x="28" y="1637"/>
                  </a:lnTo>
                  <a:lnTo>
                    <a:pt x="28" y="1633"/>
                  </a:lnTo>
                  <a:lnTo>
                    <a:pt x="28" y="1629"/>
                  </a:lnTo>
                  <a:lnTo>
                    <a:pt x="27" y="1629"/>
                  </a:lnTo>
                  <a:lnTo>
                    <a:pt x="26" y="1625"/>
                  </a:lnTo>
                  <a:lnTo>
                    <a:pt x="24" y="1625"/>
                  </a:lnTo>
                  <a:lnTo>
                    <a:pt x="23" y="1625"/>
                  </a:lnTo>
                  <a:lnTo>
                    <a:pt x="22" y="1621"/>
                  </a:lnTo>
                  <a:lnTo>
                    <a:pt x="20" y="1621"/>
                  </a:lnTo>
                  <a:lnTo>
                    <a:pt x="20" y="1617"/>
                  </a:lnTo>
                  <a:lnTo>
                    <a:pt x="19" y="1617"/>
                  </a:lnTo>
                  <a:lnTo>
                    <a:pt x="18" y="1617"/>
                  </a:lnTo>
                  <a:lnTo>
                    <a:pt x="16" y="1613"/>
                  </a:lnTo>
                  <a:lnTo>
                    <a:pt x="15" y="1609"/>
                  </a:lnTo>
                  <a:lnTo>
                    <a:pt x="14" y="1609"/>
                  </a:lnTo>
                  <a:lnTo>
                    <a:pt x="14" y="1605"/>
                  </a:lnTo>
                  <a:lnTo>
                    <a:pt x="12" y="1605"/>
                  </a:lnTo>
                  <a:lnTo>
                    <a:pt x="11" y="1601"/>
                  </a:lnTo>
                  <a:lnTo>
                    <a:pt x="10" y="1596"/>
                  </a:lnTo>
                  <a:lnTo>
                    <a:pt x="10" y="1592"/>
                  </a:lnTo>
                  <a:lnTo>
                    <a:pt x="8" y="1592"/>
                  </a:lnTo>
                  <a:lnTo>
                    <a:pt x="7" y="1588"/>
                  </a:lnTo>
                  <a:lnTo>
                    <a:pt x="7" y="1584"/>
                  </a:lnTo>
                  <a:lnTo>
                    <a:pt x="6" y="1584"/>
                  </a:lnTo>
                  <a:lnTo>
                    <a:pt x="6" y="1580"/>
                  </a:lnTo>
                  <a:lnTo>
                    <a:pt x="4" y="1576"/>
                  </a:lnTo>
                  <a:lnTo>
                    <a:pt x="3" y="1572"/>
                  </a:lnTo>
                  <a:lnTo>
                    <a:pt x="3" y="1568"/>
                  </a:lnTo>
                  <a:lnTo>
                    <a:pt x="1" y="1564"/>
                  </a:lnTo>
                  <a:lnTo>
                    <a:pt x="0" y="1559"/>
                  </a:lnTo>
                  <a:lnTo>
                    <a:pt x="0" y="1551"/>
                  </a:lnTo>
                  <a:lnTo>
                    <a:pt x="0" y="1543"/>
                  </a:lnTo>
                  <a:lnTo>
                    <a:pt x="0" y="1535"/>
                  </a:lnTo>
                  <a:lnTo>
                    <a:pt x="0" y="1531"/>
                  </a:lnTo>
                  <a:lnTo>
                    <a:pt x="0" y="1523"/>
                  </a:lnTo>
                  <a:lnTo>
                    <a:pt x="1" y="1514"/>
                  </a:lnTo>
                  <a:lnTo>
                    <a:pt x="1" y="1506"/>
                  </a:lnTo>
                  <a:lnTo>
                    <a:pt x="1" y="1502"/>
                  </a:lnTo>
                  <a:lnTo>
                    <a:pt x="1" y="1494"/>
                  </a:lnTo>
                  <a:lnTo>
                    <a:pt x="3" y="1486"/>
                  </a:lnTo>
                  <a:lnTo>
                    <a:pt x="3" y="1477"/>
                  </a:lnTo>
                  <a:lnTo>
                    <a:pt x="4" y="1473"/>
                  </a:lnTo>
                  <a:lnTo>
                    <a:pt x="4" y="1465"/>
                  </a:lnTo>
                  <a:lnTo>
                    <a:pt x="6" y="1457"/>
                  </a:lnTo>
                  <a:lnTo>
                    <a:pt x="7" y="1453"/>
                  </a:lnTo>
                  <a:lnTo>
                    <a:pt x="7" y="1445"/>
                  </a:lnTo>
                  <a:lnTo>
                    <a:pt x="8" y="1436"/>
                  </a:lnTo>
                  <a:lnTo>
                    <a:pt x="10" y="1432"/>
                  </a:lnTo>
                  <a:lnTo>
                    <a:pt x="10" y="1424"/>
                  </a:lnTo>
                  <a:lnTo>
                    <a:pt x="11" y="1416"/>
                  </a:lnTo>
                  <a:lnTo>
                    <a:pt x="12" y="1412"/>
                  </a:lnTo>
                  <a:lnTo>
                    <a:pt x="14" y="1404"/>
                  </a:lnTo>
                  <a:lnTo>
                    <a:pt x="15" y="1399"/>
                  </a:lnTo>
                  <a:lnTo>
                    <a:pt x="16" y="1391"/>
                  </a:lnTo>
                  <a:lnTo>
                    <a:pt x="18" y="1383"/>
                  </a:lnTo>
                  <a:lnTo>
                    <a:pt x="18" y="1379"/>
                  </a:lnTo>
                  <a:lnTo>
                    <a:pt x="19" y="1371"/>
                  </a:lnTo>
                  <a:lnTo>
                    <a:pt x="20" y="1367"/>
                  </a:lnTo>
                  <a:lnTo>
                    <a:pt x="22" y="1358"/>
                  </a:lnTo>
                  <a:lnTo>
                    <a:pt x="23" y="1354"/>
                  </a:lnTo>
                  <a:lnTo>
                    <a:pt x="24" y="1346"/>
                  </a:lnTo>
                  <a:lnTo>
                    <a:pt x="27" y="1342"/>
                  </a:lnTo>
                  <a:lnTo>
                    <a:pt x="27" y="1338"/>
                  </a:lnTo>
                  <a:lnTo>
                    <a:pt x="28" y="1330"/>
                  </a:lnTo>
                  <a:lnTo>
                    <a:pt x="30" y="1326"/>
                  </a:lnTo>
                  <a:lnTo>
                    <a:pt x="31" y="1321"/>
                  </a:lnTo>
                  <a:lnTo>
                    <a:pt x="32" y="1313"/>
                  </a:lnTo>
                  <a:lnTo>
                    <a:pt x="34" y="1309"/>
                  </a:lnTo>
                  <a:lnTo>
                    <a:pt x="35" y="1305"/>
                  </a:lnTo>
                  <a:lnTo>
                    <a:pt x="37" y="1301"/>
                  </a:lnTo>
                  <a:lnTo>
                    <a:pt x="38" y="1297"/>
                  </a:lnTo>
                  <a:lnTo>
                    <a:pt x="39" y="1293"/>
                  </a:lnTo>
                  <a:lnTo>
                    <a:pt x="41" y="1289"/>
                  </a:lnTo>
                  <a:lnTo>
                    <a:pt x="43" y="1284"/>
                  </a:lnTo>
                  <a:lnTo>
                    <a:pt x="45" y="1280"/>
                  </a:lnTo>
                  <a:lnTo>
                    <a:pt x="46" y="1276"/>
                  </a:lnTo>
                  <a:lnTo>
                    <a:pt x="47" y="1272"/>
                  </a:lnTo>
                  <a:lnTo>
                    <a:pt x="50" y="1268"/>
                  </a:lnTo>
                  <a:lnTo>
                    <a:pt x="51" y="1264"/>
                  </a:lnTo>
                  <a:lnTo>
                    <a:pt x="53" y="1264"/>
                  </a:lnTo>
                  <a:lnTo>
                    <a:pt x="55" y="1260"/>
                  </a:lnTo>
                  <a:lnTo>
                    <a:pt x="57" y="1256"/>
                  </a:lnTo>
                  <a:lnTo>
                    <a:pt x="58" y="1252"/>
                  </a:lnTo>
                  <a:lnTo>
                    <a:pt x="61" y="1252"/>
                  </a:lnTo>
                  <a:lnTo>
                    <a:pt x="62" y="1248"/>
                  </a:lnTo>
                  <a:lnTo>
                    <a:pt x="65" y="1243"/>
                  </a:lnTo>
                  <a:lnTo>
                    <a:pt x="66" y="1243"/>
                  </a:lnTo>
                  <a:lnTo>
                    <a:pt x="69" y="1239"/>
                  </a:lnTo>
                  <a:lnTo>
                    <a:pt x="70" y="1239"/>
                  </a:lnTo>
                  <a:lnTo>
                    <a:pt x="72" y="1235"/>
                  </a:lnTo>
                  <a:lnTo>
                    <a:pt x="74" y="1235"/>
                  </a:lnTo>
                  <a:lnTo>
                    <a:pt x="76" y="1231"/>
                  </a:lnTo>
                  <a:lnTo>
                    <a:pt x="78" y="1231"/>
                  </a:lnTo>
                  <a:lnTo>
                    <a:pt x="80" y="1231"/>
                  </a:lnTo>
                  <a:lnTo>
                    <a:pt x="81" y="1227"/>
                  </a:lnTo>
                  <a:lnTo>
                    <a:pt x="82" y="1227"/>
                  </a:lnTo>
                  <a:lnTo>
                    <a:pt x="82" y="1223"/>
                  </a:lnTo>
                  <a:lnTo>
                    <a:pt x="82" y="1219"/>
                  </a:lnTo>
                  <a:lnTo>
                    <a:pt x="84" y="1219"/>
                  </a:lnTo>
                  <a:lnTo>
                    <a:pt x="84" y="1215"/>
                  </a:lnTo>
                  <a:lnTo>
                    <a:pt x="84" y="1211"/>
                  </a:lnTo>
                  <a:lnTo>
                    <a:pt x="84" y="1206"/>
                  </a:lnTo>
                  <a:lnTo>
                    <a:pt x="84" y="1202"/>
                  </a:lnTo>
                  <a:lnTo>
                    <a:pt x="82" y="1202"/>
                  </a:lnTo>
                  <a:lnTo>
                    <a:pt x="82" y="1198"/>
                  </a:lnTo>
                  <a:lnTo>
                    <a:pt x="81" y="1198"/>
                  </a:lnTo>
                  <a:lnTo>
                    <a:pt x="80" y="1194"/>
                  </a:lnTo>
                  <a:lnTo>
                    <a:pt x="78" y="1194"/>
                  </a:lnTo>
                  <a:lnTo>
                    <a:pt x="77" y="1190"/>
                  </a:lnTo>
                  <a:lnTo>
                    <a:pt x="76" y="1190"/>
                  </a:lnTo>
                  <a:lnTo>
                    <a:pt x="74" y="1186"/>
                  </a:lnTo>
                  <a:lnTo>
                    <a:pt x="73" y="1186"/>
                  </a:lnTo>
                  <a:lnTo>
                    <a:pt x="72" y="1182"/>
                  </a:lnTo>
                  <a:lnTo>
                    <a:pt x="72" y="1178"/>
                  </a:lnTo>
                  <a:lnTo>
                    <a:pt x="70" y="1178"/>
                  </a:lnTo>
                  <a:lnTo>
                    <a:pt x="69" y="1174"/>
                  </a:lnTo>
                  <a:lnTo>
                    <a:pt x="68" y="1170"/>
                  </a:lnTo>
                  <a:lnTo>
                    <a:pt x="66" y="1170"/>
                  </a:lnTo>
                  <a:lnTo>
                    <a:pt x="66" y="1165"/>
                  </a:lnTo>
                  <a:lnTo>
                    <a:pt x="65" y="1161"/>
                  </a:lnTo>
                  <a:lnTo>
                    <a:pt x="63" y="1157"/>
                  </a:lnTo>
                  <a:lnTo>
                    <a:pt x="62" y="1153"/>
                  </a:lnTo>
                  <a:lnTo>
                    <a:pt x="61" y="1149"/>
                  </a:lnTo>
                  <a:lnTo>
                    <a:pt x="61" y="1145"/>
                  </a:lnTo>
                  <a:lnTo>
                    <a:pt x="59" y="1141"/>
                  </a:lnTo>
                  <a:lnTo>
                    <a:pt x="59" y="1137"/>
                  </a:lnTo>
                  <a:lnTo>
                    <a:pt x="58" y="1137"/>
                  </a:lnTo>
                  <a:lnTo>
                    <a:pt x="58" y="1133"/>
                  </a:lnTo>
                  <a:lnTo>
                    <a:pt x="57" y="1128"/>
                  </a:lnTo>
                  <a:lnTo>
                    <a:pt x="57" y="1124"/>
                  </a:lnTo>
                  <a:lnTo>
                    <a:pt x="55" y="1120"/>
                  </a:lnTo>
                  <a:lnTo>
                    <a:pt x="55" y="1116"/>
                  </a:lnTo>
                  <a:lnTo>
                    <a:pt x="55" y="1112"/>
                  </a:lnTo>
                  <a:lnTo>
                    <a:pt x="54" y="1108"/>
                  </a:lnTo>
                  <a:lnTo>
                    <a:pt x="54" y="1104"/>
                  </a:lnTo>
                  <a:lnTo>
                    <a:pt x="54" y="1096"/>
                  </a:lnTo>
                  <a:lnTo>
                    <a:pt x="53" y="1092"/>
                  </a:lnTo>
                  <a:lnTo>
                    <a:pt x="53" y="1087"/>
                  </a:lnTo>
                  <a:lnTo>
                    <a:pt x="53" y="1079"/>
                  </a:lnTo>
                  <a:lnTo>
                    <a:pt x="53" y="1075"/>
                  </a:lnTo>
                  <a:lnTo>
                    <a:pt x="51" y="1071"/>
                  </a:lnTo>
                  <a:lnTo>
                    <a:pt x="51" y="1063"/>
                  </a:lnTo>
                  <a:lnTo>
                    <a:pt x="51" y="1059"/>
                  </a:lnTo>
                  <a:lnTo>
                    <a:pt x="51" y="1055"/>
                  </a:lnTo>
                  <a:lnTo>
                    <a:pt x="51" y="1051"/>
                  </a:lnTo>
                  <a:lnTo>
                    <a:pt x="51" y="1042"/>
                  </a:lnTo>
                  <a:lnTo>
                    <a:pt x="51" y="1038"/>
                  </a:lnTo>
                  <a:lnTo>
                    <a:pt x="51" y="1034"/>
                  </a:lnTo>
                  <a:lnTo>
                    <a:pt x="51" y="1030"/>
                  </a:lnTo>
                  <a:lnTo>
                    <a:pt x="51" y="1022"/>
                  </a:lnTo>
                  <a:lnTo>
                    <a:pt x="51" y="1018"/>
                  </a:lnTo>
                  <a:lnTo>
                    <a:pt x="53" y="1014"/>
                  </a:lnTo>
                  <a:lnTo>
                    <a:pt x="53" y="1009"/>
                  </a:lnTo>
                  <a:lnTo>
                    <a:pt x="53" y="1001"/>
                  </a:lnTo>
                  <a:lnTo>
                    <a:pt x="53" y="997"/>
                  </a:lnTo>
                  <a:lnTo>
                    <a:pt x="53" y="993"/>
                  </a:lnTo>
                  <a:lnTo>
                    <a:pt x="54" y="989"/>
                  </a:lnTo>
                  <a:lnTo>
                    <a:pt x="54" y="981"/>
                  </a:lnTo>
                  <a:lnTo>
                    <a:pt x="54" y="977"/>
                  </a:lnTo>
                  <a:lnTo>
                    <a:pt x="54" y="973"/>
                  </a:lnTo>
                  <a:lnTo>
                    <a:pt x="55" y="964"/>
                  </a:lnTo>
                  <a:lnTo>
                    <a:pt x="55" y="960"/>
                  </a:lnTo>
                  <a:lnTo>
                    <a:pt x="55" y="956"/>
                  </a:lnTo>
                  <a:lnTo>
                    <a:pt x="57" y="952"/>
                  </a:lnTo>
                  <a:lnTo>
                    <a:pt x="57" y="944"/>
                  </a:lnTo>
                  <a:lnTo>
                    <a:pt x="57" y="940"/>
                  </a:lnTo>
                  <a:lnTo>
                    <a:pt x="58" y="936"/>
                  </a:lnTo>
                  <a:lnTo>
                    <a:pt x="59" y="931"/>
                  </a:lnTo>
                  <a:lnTo>
                    <a:pt x="61" y="927"/>
                  </a:lnTo>
                  <a:lnTo>
                    <a:pt x="62" y="923"/>
                  </a:lnTo>
                  <a:lnTo>
                    <a:pt x="63" y="923"/>
                  </a:lnTo>
                  <a:lnTo>
                    <a:pt x="65" y="919"/>
                  </a:lnTo>
                  <a:lnTo>
                    <a:pt x="66" y="915"/>
                  </a:lnTo>
                  <a:lnTo>
                    <a:pt x="68" y="911"/>
                  </a:lnTo>
                  <a:lnTo>
                    <a:pt x="69" y="907"/>
                  </a:lnTo>
                  <a:lnTo>
                    <a:pt x="70" y="903"/>
                  </a:lnTo>
                  <a:lnTo>
                    <a:pt x="72" y="899"/>
                  </a:lnTo>
                  <a:lnTo>
                    <a:pt x="73" y="895"/>
                  </a:lnTo>
                  <a:lnTo>
                    <a:pt x="74" y="890"/>
                  </a:lnTo>
                  <a:lnTo>
                    <a:pt x="74" y="886"/>
                  </a:lnTo>
                  <a:lnTo>
                    <a:pt x="76" y="882"/>
                  </a:lnTo>
                  <a:lnTo>
                    <a:pt x="77" y="878"/>
                  </a:lnTo>
                  <a:lnTo>
                    <a:pt x="78" y="874"/>
                  </a:lnTo>
                  <a:lnTo>
                    <a:pt x="80" y="870"/>
                  </a:lnTo>
                  <a:lnTo>
                    <a:pt x="81" y="866"/>
                  </a:lnTo>
                  <a:lnTo>
                    <a:pt x="82" y="862"/>
                  </a:lnTo>
                  <a:lnTo>
                    <a:pt x="84" y="858"/>
                  </a:lnTo>
                  <a:lnTo>
                    <a:pt x="85" y="853"/>
                  </a:lnTo>
                  <a:lnTo>
                    <a:pt x="86" y="853"/>
                  </a:lnTo>
                  <a:lnTo>
                    <a:pt x="88" y="849"/>
                  </a:lnTo>
                  <a:lnTo>
                    <a:pt x="89" y="845"/>
                  </a:lnTo>
                  <a:lnTo>
                    <a:pt x="90" y="841"/>
                  </a:lnTo>
                  <a:lnTo>
                    <a:pt x="92" y="837"/>
                  </a:lnTo>
                  <a:lnTo>
                    <a:pt x="94" y="837"/>
                  </a:lnTo>
                  <a:lnTo>
                    <a:pt x="96" y="833"/>
                  </a:lnTo>
                  <a:lnTo>
                    <a:pt x="97" y="829"/>
                  </a:lnTo>
                  <a:lnTo>
                    <a:pt x="99" y="829"/>
                  </a:lnTo>
                  <a:lnTo>
                    <a:pt x="100" y="825"/>
                  </a:lnTo>
                  <a:lnTo>
                    <a:pt x="101" y="821"/>
                  </a:lnTo>
                  <a:lnTo>
                    <a:pt x="101" y="817"/>
                  </a:lnTo>
                  <a:lnTo>
                    <a:pt x="101" y="812"/>
                  </a:lnTo>
                  <a:lnTo>
                    <a:pt x="101" y="808"/>
                  </a:lnTo>
                  <a:lnTo>
                    <a:pt x="100" y="808"/>
                  </a:lnTo>
                  <a:lnTo>
                    <a:pt x="100" y="804"/>
                  </a:lnTo>
                  <a:lnTo>
                    <a:pt x="99" y="800"/>
                  </a:lnTo>
                  <a:lnTo>
                    <a:pt x="97" y="796"/>
                  </a:lnTo>
                  <a:lnTo>
                    <a:pt x="96" y="796"/>
                  </a:lnTo>
                  <a:lnTo>
                    <a:pt x="94" y="792"/>
                  </a:lnTo>
                  <a:lnTo>
                    <a:pt x="93" y="792"/>
                  </a:lnTo>
                  <a:lnTo>
                    <a:pt x="92" y="788"/>
                  </a:lnTo>
                  <a:lnTo>
                    <a:pt x="90" y="788"/>
                  </a:lnTo>
                  <a:lnTo>
                    <a:pt x="90" y="784"/>
                  </a:lnTo>
                  <a:lnTo>
                    <a:pt x="89" y="784"/>
                  </a:lnTo>
                  <a:lnTo>
                    <a:pt x="88" y="780"/>
                  </a:lnTo>
                  <a:lnTo>
                    <a:pt x="88" y="776"/>
                  </a:lnTo>
                  <a:lnTo>
                    <a:pt x="86" y="771"/>
                  </a:lnTo>
                  <a:lnTo>
                    <a:pt x="85" y="767"/>
                  </a:lnTo>
                  <a:lnTo>
                    <a:pt x="84" y="763"/>
                  </a:lnTo>
                  <a:lnTo>
                    <a:pt x="84" y="759"/>
                  </a:lnTo>
                  <a:lnTo>
                    <a:pt x="82" y="755"/>
                  </a:lnTo>
                  <a:lnTo>
                    <a:pt x="81" y="751"/>
                  </a:lnTo>
                  <a:lnTo>
                    <a:pt x="81" y="747"/>
                  </a:lnTo>
                  <a:lnTo>
                    <a:pt x="80" y="743"/>
                  </a:lnTo>
                  <a:lnTo>
                    <a:pt x="78" y="739"/>
                  </a:lnTo>
                  <a:lnTo>
                    <a:pt x="78" y="734"/>
                  </a:lnTo>
                  <a:lnTo>
                    <a:pt x="77" y="730"/>
                  </a:lnTo>
                  <a:lnTo>
                    <a:pt x="77" y="726"/>
                  </a:lnTo>
                  <a:lnTo>
                    <a:pt x="76" y="722"/>
                  </a:lnTo>
                  <a:lnTo>
                    <a:pt x="76" y="718"/>
                  </a:lnTo>
                  <a:lnTo>
                    <a:pt x="74" y="714"/>
                  </a:lnTo>
                  <a:lnTo>
                    <a:pt x="74" y="710"/>
                  </a:lnTo>
                  <a:lnTo>
                    <a:pt x="73" y="706"/>
                  </a:lnTo>
                  <a:lnTo>
                    <a:pt x="73" y="702"/>
                  </a:lnTo>
                  <a:lnTo>
                    <a:pt x="73" y="698"/>
                  </a:lnTo>
                  <a:lnTo>
                    <a:pt x="72" y="693"/>
                  </a:lnTo>
                  <a:lnTo>
                    <a:pt x="72" y="685"/>
                  </a:lnTo>
                  <a:lnTo>
                    <a:pt x="72" y="681"/>
                  </a:lnTo>
                  <a:lnTo>
                    <a:pt x="72" y="677"/>
                  </a:lnTo>
                  <a:lnTo>
                    <a:pt x="72" y="673"/>
                  </a:lnTo>
                  <a:lnTo>
                    <a:pt x="72" y="669"/>
                  </a:lnTo>
                  <a:lnTo>
                    <a:pt x="72" y="661"/>
                  </a:lnTo>
                  <a:lnTo>
                    <a:pt x="72" y="656"/>
                  </a:lnTo>
                  <a:lnTo>
                    <a:pt x="72" y="652"/>
                  </a:lnTo>
                  <a:lnTo>
                    <a:pt x="72" y="648"/>
                  </a:lnTo>
                  <a:lnTo>
                    <a:pt x="73" y="644"/>
                  </a:lnTo>
                  <a:lnTo>
                    <a:pt x="73" y="636"/>
                  </a:lnTo>
                  <a:lnTo>
                    <a:pt x="73" y="632"/>
                  </a:lnTo>
                  <a:lnTo>
                    <a:pt x="74" y="624"/>
                  </a:lnTo>
                  <a:lnTo>
                    <a:pt x="74" y="611"/>
                  </a:lnTo>
                  <a:lnTo>
                    <a:pt x="76" y="603"/>
                  </a:lnTo>
                  <a:lnTo>
                    <a:pt x="77" y="591"/>
                  </a:lnTo>
                  <a:lnTo>
                    <a:pt x="78" y="578"/>
                  </a:lnTo>
                  <a:lnTo>
                    <a:pt x="80" y="570"/>
                  </a:lnTo>
                  <a:lnTo>
                    <a:pt x="81" y="558"/>
                  </a:lnTo>
                  <a:lnTo>
                    <a:pt x="82" y="550"/>
                  </a:lnTo>
                  <a:lnTo>
                    <a:pt x="84" y="537"/>
                  </a:lnTo>
                  <a:lnTo>
                    <a:pt x="85" y="529"/>
                  </a:lnTo>
                  <a:lnTo>
                    <a:pt x="88" y="517"/>
                  </a:lnTo>
                  <a:lnTo>
                    <a:pt x="89" y="509"/>
                  </a:lnTo>
                  <a:lnTo>
                    <a:pt x="90" y="500"/>
                  </a:lnTo>
                  <a:lnTo>
                    <a:pt x="93" y="488"/>
                  </a:lnTo>
                  <a:lnTo>
                    <a:pt x="96" y="480"/>
                  </a:lnTo>
                  <a:lnTo>
                    <a:pt x="97" y="472"/>
                  </a:lnTo>
                  <a:lnTo>
                    <a:pt x="100" y="459"/>
                  </a:lnTo>
                  <a:lnTo>
                    <a:pt x="103" y="451"/>
                  </a:lnTo>
                  <a:lnTo>
                    <a:pt x="105" y="443"/>
                  </a:lnTo>
                  <a:lnTo>
                    <a:pt x="108" y="435"/>
                  </a:lnTo>
                  <a:lnTo>
                    <a:pt x="111" y="427"/>
                  </a:lnTo>
                  <a:lnTo>
                    <a:pt x="113" y="423"/>
                  </a:lnTo>
                  <a:lnTo>
                    <a:pt x="116" y="414"/>
                  </a:lnTo>
                  <a:lnTo>
                    <a:pt x="119" y="406"/>
                  </a:lnTo>
                  <a:lnTo>
                    <a:pt x="121" y="402"/>
                  </a:lnTo>
                  <a:lnTo>
                    <a:pt x="125" y="398"/>
                  </a:lnTo>
                  <a:lnTo>
                    <a:pt x="128" y="390"/>
                  </a:lnTo>
                  <a:lnTo>
                    <a:pt x="132" y="386"/>
                  </a:lnTo>
                  <a:lnTo>
                    <a:pt x="135" y="381"/>
                  </a:lnTo>
                  <a:lnTo>
                    <a:pt x="139" y="377"/>
                  </a:lnTo>
                  <a:lnTo>
                    <a:pt x="142" y="377"/>
                  </a:lnTo>
                  <a:lnTo>
                    <a:pt x="146" y="373"/>
                  </a:lnTo>
                  <a:lnTo>
                    <a:pt x="147" y="373"/>
                  </a:lnTo>
                  <a:lnTo>
                    <a:pt x="148" y="373"/>
                  </a:lnTo>
                  <a:lnTo>
                    <a:pt x="150" y="373"/>
                  </a:lnTo>
                  <a:lnTo>
                    <a:pt x="151" y="377"/>
                  </a:lnTo>
                  <a:lnTo>
                    <a:pt x="152" y="377"/>
                  </a:lnTo>
                  <a:lnTo>
                    <a:pt x="154" y="381"/>
                  </a:lnTo>
                  <a:lnTo>
                    <a:pt x="155" y="381"/>
                  </a:lnTo>
                  <a:lnTo>
                    <a:pt x="155" y="386"/>
                  </a:lnTo>
                  <a:lnTo>
                    <a:pt x="156" y="386"/>
                  </a:lnTo>
                  <a:lnTo>
                    <a:pt x="158" y="386"/>
                  </a:lnTo>
                  <a:lnTo>
                    <a:pt x="159" y="390"/>
                  </a:lnTo>
                  <a:lnTo>
                    <a:pt x="161" y="390"/>
                  </a:lnTo>
                  <a:lnTo>
                    <a:pt x="162" y="390"/>
                  </a:lnTo>
                  <a:lnTo>
                    <a:pt x="163" y="390"/>
                  </a:lnTo>
                  <a:lnTo>
                    <a:pt x="163" y="386"/>
                  </a:lnTo>
                  <a:lnTo>
                    <a:pt x="165" y="386"/>
                  </a:lnTo>
                  <a:lnTo>
                    <a:pt x="165" y="381"/>
                  </a:lnTo>
                  <a:lnTo>
                    <a:pt x="166" y="377"/>
                  </a:lnTo>
                  <a:lnTo>
                    <a:pt x="166" y="373"/>
                  </a:lnTo>
                  <a:lnTo>
                    <a:pt x="165" y="365"/>
                  </a:lnTo>
                  <a:lnTo>
                    <a:pt x="165" y="357"/>
                  </a:lnTo>
                  <a:lnTo>
                    <a:pt x="165" y="345"/>
                  </a:lnTo>
                  <a:lnTo>
                    <a:pt x="163" y="336"/>
                  </a:lnTo>
                  <a:lnTo>
                    <a:pt x="163" y="328"/>
                  </a:lnTo>
                  <a:lnTo>
                    <a:pt x="163" y="320"/>
                  </a:lnTo>
                  <a:lnTo>
                    <a:pt x="163" y="308"/>
                  </a:lnTo>
                  <a:lnTo>
                    <a:pt x="163" y="299"/>
                  </a:lnTo>
                  <a:lnTo>
                    <a:pt x="165" y="291"/>
                  </a:lnTo>
                  <a:lnTo>
                    <a:pt x="165" y="279"/>
                  </a:lnTo>
                  <a:lnTo>
                    <a:pt x="165" y="271"/>
                  </a:lnTo>
                  <a:lnTo>
                    <a:pt x="166" y="262"/>
                  </a:lnTo>
                  <a:lnTo>
                    <a:pt x="166" y="254"/>
                  </a:lnTo>
                  <a:lnTo>
                    <a:pt x="167" y="242"/>
                  </a:lnTo>
                  <a:lnTo>
                    <a:pt x="169" y="234"/>
                  </a:lnTo>
                  <a:lnTo>
                    <a:pt x="169" y="225"/>
                  </a:lnTo>
                  <a:lnTo>
                    <a:pt x="170" y="217"/>
                  </a:lnTo>
                  <a:lnTo>
                    <a:pt x="171" y="209"/>
                  </a:lnTo>
                  <a:lnTo>
                    <a:pt x="173" y="201"/>
                  </a:lnTo>
                  <a:lnTo>
                    <a:pt x="174" y="189"/>
                  </a:lnTo>
                  <a:lnTo>
                    <a:pt x="175" y="180"/>
                  </a:lnTo>
                  <a:lnTo>
                    <a:pt x="177" y="172"/>
                  </a:lnTo>
                  <a:lnTo>
                    <a:pt x="179" y="164"/>
                  </a:lnTo>
                  <a:lnTo>
                    <a:pt x="181" y="156"/>
                  </a:lnTo>
                  <a:lnTo>
                    <a:pt x="182" y="147"/>
                  </a:lnTo>
                  <a:lnTo>
                    <a:pt x="183" y="139"/>
                  </a:lnTo>
                  <a:lnTo>
                    <a:pt x="186" y="131"/>
                  </a:lnTo>
                  <a:lnTo>
                    <a:pt x="187" y="123"/>
                  </a:lnTo>
                  <a:lnTo>
                    <a:pt x="189" y="115"/>
                  </a:lnTo>
                  <a:lnTo>
                    <a:pt x="192" y="111"/>
                  </a:lnTo>
                  <a:lnTo>
                    <a:pt x="193" y="102"/>
                  </a:lnTo>
                  <a:lnTo>
                    <a:pt x="194" y="94"/>
                  </a:lnTo>
                  <a:lnTo>
                    <a:pt x="198" y="90"/>
                  </a:lnTo>
                  <a:lnTo>
                    <a:pt x="201" y="82"/>
                  </a:lnTo>
                  <a:lnTo>
                    <a:pt x="204" y="78"/>
                  </a:lnTo>
                  <a:lnTo>
                    <a:pt x="206" y="70"/>
                  </a:lnTo>
                  <a:lnTo>
                    <a:pt x="210" y="65"/>
                  </a:lnTo>
                  <a:lnTo>
                    <a:pt x="213" y="57"/>
                  </a:lnTo>
                  <a:lnTo>
                    <a:pt x="217" y="53"/>
                  </a:lnTo>
                  <a:lnTo>
                    <a:pt x="220" y="49"/>
                  </a:lnTo>
                  <a:lnTo>
                    <a:pt x="223" y="45"/>
                  </a:lnTo>
                  <a:lnTo>
                    <a:pt x="227" y="37"/>
                  </a:lnTo>
                  <a:lnTo>
                    <a:pt x="231" y="33"/>
                  </a:lnTo>
                  <a:lnTo>
                    <a:pt x="233" y="28"/>
                  </a:lnTo>
                  <a:lnTo>
                    <a:pt x="237" y="24"/>
                  </a:lnTo>
                  <a:lnTo>
                    <a:pt x="240" y="20"/>
                  </a:lnTo>
                  <a:lnTo>
                    <a:pt x="244" y="16"/>
                  </a:lnTo>
                  <a:lnTo>
                    <a:pt x="247" y="16"/>
                  </a:lnTo>
                  <a:lnTo>
                    <a:pt x="251" y="12"/>
                  </a:lnTo>
                  <a:lnTo>
                    <a:pt x="255" y="8"/>
                  </a:lnTo>
                  <a:lnTo>
                    <a:pt x="258" y="8"/>
                  </a:lnTo>
                  <a:lnTo>
                    <a:pt x="262" y="4"/>
                  </a:lnTo>
                  <a:lnTo>
                    <a:pt x="266" y="4"/>
                  </a:lnTo>
                  <a:lnTo>
                    <a:pt x="268" y="4"/>
                  </a:lnTo>
                  <a:lnTo>
                    <a:pt x="272" y="0"/>
                  </a:lnTo>
                  <a:lnTo>
                    <a:pt x="276" y="0"/>
                  </a:lnTo>
                  <a:lnTo>
                    <a:pt x="279" y="4"/>
                  </a:lnTo>
                  <a:lnTo>
                    <a:pt x="283" y="4"/>
                  </a:lnTo>
                  <a:lnTo>
                    <a:pt x="287" y="4"/>
                  </a:lnTo>
                  <a:lnTo>
                    <a:pt x="290" y="8"/>
                  </a:lnTo>
                  <a:lnTo>
                    <a:pt x="294" y="8"/>
                  </a:lnTo>
                  <a:lnTo>
                    <a:pt x="297" y="12"/>
                  </a:lnTo>
                  <a:lnTo>
                    <a:pt x="301" y="16"/>
                  </a:lnTo>
                  <a:lnTo>
                    <a:pt x="303" y="20"/>
                  </a:lnTo>
                  <a:lnTo>
                    <a:pt x="306" y="24"/>
                  </a:lnTo>
                  <a:lnTo>
                    <a:pt x="309" y="28"/>
                  </a:lnTo>
                  <a:lnTo>
                    <a:pt x="310" y="33"/>
                  </a:lnTo>
                  <a:lnTo>
                    <a:pt x="313" y="37"/>
                  </a:lnTo>
                  <a:lnTo>
                    <a:pt x="316" y="41"/>
                  </a:lnTo>
                  <a:lnTo>
                    <a:pt x="318" y="45"/>
                  </a:lnTo>
                  <a:lnTo>
                    <a:pt x="320" y="49"/>
                  </a:lnTo>
                  <a:lnTo>
                    <a:pt x="322" y="53"/>
                  </a:lnTo>
                  <a:lnTo>
                    <a:pt x="325" y="57"/>
                  </a:lnTo>
                  <a:lnTo>
                    <a:pt x="326" y="61"/>
                  </a:lnTo>
                  <a:lnTo>
                    <a:pt x="329" y="70"/>
                  </a:lnTo>
                  <a:lnTo>
                    <a:pt x="332" y="74"/>
                  </a:lnTo>
                  <a:lnTo>
                    <a:pt x="334" y="78"/>
                  </a:lnTo>
                  <a:lnTo>
                    <a:pt x="336" y="82"/>
                  </a:lnTo>
                  <a:lnTo>
                    <a:pt x="338" y="90"/>
                  </a:lnTo>
                  <a:lnTo>
                    <a:pt x="340" y="94"/>
                  </a:lnTo>
                  <a:lnTo>
                    <a:pt x="342" y="98"/>
                  </a:lnTo>
                  <a:lnTo>
                    <a:pt x="345" y="106"/>
                  </a:lnTo>
                  <a:lnTo>
                    <a:pt x="347" y="111"/>
                  </a:lnTo>
                  <a:lnTo>
                    <a:pt x="348" y="119"/>
                  </a:lnTo>
                  <a:lnTo>
                    <a:pt x="351" y="123"/>
                  </a:lnTo>
                  <a:lnTo>
                    <a:pt x="352" y="131"/>
                  </a:lnTo>
                  <a:lnTo>
                    <a:pt x="353" y="135"/>
                  </a:lnTo>
                  <a:lnTo>
                    <a:pt x="356" y="143"/>
                  </a:lnTo>
                  <a:lnTo>
                    <a:pt x="357" y="147"/>
                  </a:lnTo>
                  <a:lnTo>
                    <a:pt x="359" y="156"/>
                  </a:lnTo>
                  <a:lnTo>
                    <a:pt x="360" y="164"/>
                  </a:lnTo>
                  <a:lnTo>
                    <a:pt x="361" y="172"/>
                  </a:lnTo>
                  <a:lnTo>
                    <a:pt x="361" y="180"/>
                  </a:lnTo>
                  <a:lnTo>
                    <a:pt x="363" y="189"/>
                  </a:lnTo>
                  <a:lnTo>
                    <a:pt x="364" y="197"/>
                  </a:lnTo>
                  <a:lnTo>
                    <a:pt x="364" y="205"/>
                  </a:lnTo>
                  <a:lnTo>
                    <a:pt x="364" y="209"/>
                  </a:lnTo>
                  <a:lnTo>
                    <a:pt x="364" y="217"/>
                  </a:lnTo>
                  <a:lnTo>
                    <a:pt x="364" y="221"/>
                  </a:lnTo>
                  <a:lnTo>
                    <a:pt x="364" y="225"/>
                  </a:lnTo>
                  <a:lnTo>
                    <a:pt x="364" y="234"/>
                  </a:lnTo>
                  <a:lnTo>
                    <a:pt x="364" y="238"/>
                  </a:lnTo>
                  <a:lnTo>
                    <a:pt x="364" y="242"/>
                  </a:lnTo>
                  <a:lnTo>
                    <a:pt x="364" y="250"/>
                  </a:lnTo>
                  <a:lnTo>
                    <a:pt x="364" y="254"/>
                  </a:lnTo>
                  <a:lnTo>
                    <a:pt x="363" y="258"/>
                  </a:lnTo>
                  <a:lnTo>
                    <a:pt x="363" y="267"/>
                  </a:lnTo>
                  <a:lnTo>
                    <a:pt x="363" y="271"/>
                  </a:lnTo>
                  <a:lnTo>
                    <a:pt x="363" y="275"/>
                  </a:lnTo>
                  <a:lnTo>
                    <a:pt x="363" y="283"/>
                  </a:lnTo>
                  <a:lnTo>
                    <a:pt x="361" y="287"/>
                  </a:lnTo>
                  <a:lnTo>
                    <a:pt x="361" y="291"/>
                  </a:lnTo>
                  <a:lnTo>
                    <a:pt x="361" y="295"/>
                  </a:lnTo>
                  <a:lnTo>
                    <a:pt x="361" y="303"/>
                  </a:lnTo>
                  <a:lnTo>
                    <a:pt x="361" y="308"/>
                  </a:lnTo>
                  <a:lnTo>
                    <a:pt x="361" y="312"/>
                  </a:lnTo>
                  <a:lnTo>
                    <a:pt x="360" y="316"/>
                  </a:lnTo>
                  <a:lnTo>
                    <a:pt x="360" y="324"/>
                  </a:lnTo>
                  <a:lnTo>
                    <a:pt x="360" y="328"/>
                  </a:lnTo>
                  <a:lnTo>
                    <a:pt x="360" y="332"/>
                  </a:lnTo>
                  <a:lnTo>
                    <a:pt x="360" y="340"/>
                  </a:lnTo>
                  <a:lnTo>
                    <a:pt x="360" y="345"/>
                  </a:lnTo>
                  <a:lnTo>
                    <a:pt x="360" y="349"/>
                  </a:lnTo>
                  <a:lnTo>
                    <a:pt x="360" y="353"/>
                  </a:lnTo>
                  <a:lnTo>
                    <a:pt x="361" y="361"/>
                  </a:lnTo>
                  <a:lnTo>
                    <a:pt x="361" y="365"/>
                  </a:lnTo>
                  <a:lnTo>
                    <a:pt x="361" y="369"/>
                  </a:lnTo>
                  <a:lnTo>
                    <a:pt x="361" y="373"/>
                  </a:lnTo>
                  <a:lnTo>
                    <a:pt x="364" y="373"/>
                  </a:lnTo>
                  <a:lnTo>
                    <a:pt x="367" y="377"/>
                  </a:lnTo>
                  <a:lnTo>
                    <a:pt x="369" y="377"/>
                  </a:lnTo>
                  <a:lnTo>
                    <a:pt x="372" y="377"/>
                  </a:lnTo>
                  <a:lnTo>
                    <a:pt x="375" y="377"/>
                  </a:lnTo>
                  <a:lnTo>
                    <a:pt x="376" y="377"/>
                  </a:lnTo>
                  <a:lnTo>
                    <a:pt x="379" y="377"/>
                  </a:lnTo>
                  <a:lnTo>
                    <a:pt x="382" y="377"/>
                  </a:lnTo>
                  <a:lnTo>
                    <a:pt x="384" y="377"/>
                  </a:lnTo>
                  <a:lnTo>
                    <a:pt x="387" y="377"/>
                  </a:lnTo>
                  <a:lnTo>
                    <a:pt x="390" y="377"/>
                  </a:lnTo>
                  <a:lnTo>
                    <a:pt x="392" y="377"/>
                  </a:lnTo>
                  <a:lnTo>
                    <a:pt x="395" y="377"/>
                  </a:lnTo>
                  <a:lnTo>
                    <a:pt x="398" y="377"/>
                  </a:lnTo>
                  <a:lnTo>
                    <a:pt x="400" y="377"/>
                  </a:lnTo>
                  <a:lnTo>
                    <a:pt x="403" y="381"/>
                  </a:lnTo>
                  <a:lnTo>
                    <a:pt x="406" y="381"/>
                  </a:lnTo>
                  <a:lnTo>
                    <a:pt x="409" y="381"/>
                  </a:lnTo>
                  <a:lnTo>
                    <a:pt x="411" y="381"/>
                  </a:lnTo>
                  <a:lnTo>
                    <a:pt x="414" y="386"/>
                  </a:lnTo>
                  <a:lnTo>
                    <a:pt x="415" y="386"/>
                  </a:lnTo>
                  <a:lnTo>
                    <a:pt x="418" y="386"/>
                  </a:lnTo>
                  <a:lnTo>
                    <a:pt x="421" y="390"/>
                  </a:lnTo>
                  <a:lnTo>
                    <a:pt x="423" y="390"/>
                  </a:lnTo>
                  <a:lnTo>
                    <a:pt x="426" y="394"/>
                  </a:lnTo>
                  <a:lnTo>
                    <a:pt x="429" y="398"/>
                  </a:lnTo>
                  <a:lnTo>
                    <a:pt x="430" y="398"/>
                  </a:lnTo>
                  <a:lnTo>
                    <a:pt x="433" y="402"/>
                  </a:lnTo>
                  <a:lnTo>
                    <a:pt x="436" y="406"/>
                  </a:lnTo>
                  <a:lnTo>
                    <a:pt x="437" y="410"/>
                  </a:lnTo>
                  <a:lnTo>
                    <a:pt x="440" y="414"/>
                  </a:lnTo>
                  <a:lnTo>
                    <a:pt x="441" y="418"/>
                  </a:lnTo>
                  <a:lnTo>
                    <a:pt x="442" y="423"/>
                  </a:lnTo>
                  <a:lnTo>
                    <a:pt x="444" y="427"/>
                  </a:lnTo>
                  <a:lnTo>
                    <a:pt x="445" y="427"/>
                  </a:lnTo>
                  <a:lnTo>
                    <a:pt x="445" y="431"/>
                  </a:lnTo>
                  <a:lnTo>
                    <a:pt x="446" y="435"/>
                  </a:lnTo>
                  <a:lnTo>
                    <a:pt x="448" y="435"/>
                  </a:lnTo>
                  <a:lnTo>
                    <a:pt x="449" y="439"/>
                  </a:lnTo>
                  <a:lnTo>
                    <a:pt x="449" y="443"/>
                  </a:lnTo>
                  <a:lnTo>
                    <a:pt x="450" y="447"/>
                  </a:lnTo>
                  <a:lnTo>
                    <a:pt x="452" y="447"/>
                  </a:lnTo>
                  <a:lnTo>
                    <a:pt x="452" y="451"/>
                  </a:lnTo>
                  <a:lnTo>
                    <a:pt x="453" y="455"/>
                  </a:lnTo>
                  <a:lnTo>
                    <a:pt x="454" y="459"/>
                  </a:lnTo>
                  <a:lnTo>
                    <a:pt x="456" y="464"/>
                  </a:lnTo>
                  <a:lnTo>
                    <a:pt x="456" y="468"/>
                  </a:lnTo>
                  <a:lnTo>
                    <a:pt x="457" y="472"/>
                  </a:lnTo>
                  <a:lnTo>
                    <a:pt x="458" y="476"/>
                  </a:lnTo>
                  <a:lnTo>
                    <a:pt x="458" y="480"/>
                  </a:lnTo>
                  <a:lnTo>
                    <a:pt x="460" y="480"/>
                  </a:lnTo>
                  <a:lnTo>
                    <a:pt x="460" y="484"/>
                  </a:lnTo>
                  <a:lnTo>
                    <a:pt x="460" y="488"/>
                  </a:lnTo>
                  <a:lnTo>
                    <a:pt x="461" y="492"/>
                  </a:lnTo>
                  <a:lnTo>
                    <a:pt x="461" y="496"/>
                  </a:lnTo>
                  <a:lnTo>
                    <a:pt x="461" y="500"/>
                  </a:lnTo>
                  <a:lnTo>
                    <a:pt x="462" y="505"/>
                  </a:lnTo>
                  <a:lnTo>
                    <a:pt x="462" y="509"/>
                  </a:lnTo>
                  <a:lnTo>
                    <a:pt x="462" y="513"/>
                  </a:lnTo>
                  <a:lnTo>
                    <a:pt x="462" y="517"/>
                  </a:lnTo>
                  <a:lnTo>
                    <a:pt x="462" y="521"/>
                  </a:lnTo>
                  <a:lnTo>
                    <a:pt x="462" y="525"/>
                  </a:lnTo>
                  <a:lnTo>
                    <a:pt x="462" y="529"/>
                  </a:lnTo>
                  <a:lnTo>
                    <a:pt x="462" y="533"/>
                  </a:lnTo>
                  <a:lnTo>
                    <a:pt x="464" y="537"/>
                  </a:lnTo>
                  <a:lnTo>
                    <a:pt x="464" y="542"/>
                  </a:lnTo>
                  <a:lnTo>
                    <a:pt x="464" y="546"/>
                  </a:lnTo>
                  <a:lnTo>
                    <a:pt x="462" y="550"/>
                  </a:lnTo>
                  <a:lnTo>
                    <a:pt x="462" y="554"/>
                  </a:lnTo>
                  <a:lnTo>
                    <a:pt x="462" y="558"/>
                  </a:lnTo>
                  <a:lnTo>
                    <a:pt x="462" y="562"/>
                  </a:lnTo>
                  <a:lnTo>
                    <a:pt x="462" y="566"/>
                  </a:lnTo>
                  <a:lnTo>
                    <a:pt x="461" y="570"/>
                  </a:lnTo>
                  <a:lnTo>
                    <a:pt x="461" y="574"/>
                  </a:lnTo>
                  <a:lnTo>
                    <a:pt x="461" y="578"/>
                  </a:lnTo>
                  <a:lnTo>
                    <a:pt x="460" y="578"/>
                  </a:lnTo>
                  <a:lnTo>
                    <a:pt x="460" y="583"/>
                  </a:lnTo>
                  <a:lnTo>
                    <a:pt x="460" y="587"/>
                  </a:lnTo>
                  <a:lnTo>
                    <a:pt x="458" y="591"/>
                  </a:lnTo>
                  <a:lnTo>
                    <a:pt x="458" y="595"/>
                  </a:lnTo>
                  <a:lnTo>
                    <a:pt x="458" y="599"/>
                  </a:lnTo>
                  <a:lnTo>
                    <a:pt x="458" y="603"/>
                  </a:lnTo>
                  <a:lnTo>
                    <a:pt x="457" y="607"/>
                  </a:lnTo>
                  <a:lnTo>
                    <a:pt x="457" y="611"/>
                  </a:lnTo>
                  <a:lnTo>
                    <a:pt x="457" y="615"/>
                  </a:lnTo>
                  <a:lnTo>
                    <a:pt x="457" y="620"/>
                  </a:lnTo>
                  <a:lnTo>
                    <a:pt x="457" y="624"/>
                  </a:lnTo>
                  <a:lnTo>
                    <a:pt x="458" y="628"/>
                  </a:lnTo>
                  <a:lnTo>
                    <a:pt x="458" y="632"/>
                  </a:lnTo>
                  <a:lnTo>
                    <a:pt x="458" y="636"/>
                  </a:lnTo>
                  <a:lnTo>
                    <a:pt x="460" y="640"/>
                  </a:lnTo>
                  <a:lnTo>
                    <a:pt x="461" y="640"/>
                  </a:lnTo>
                  <a:lnTo>
                    <a:pt x="461" y="644"/>
                  </a:lnTo>
                  <a:lnTo>
                    <a:pt x="462" y="648"/>
                  </a:lnTo>
                  <a:lnTo>
                    <a:pt x="465" y="648"/>
                  </a:lnTo>
                  <a:lnTo>
                    <a:pt x="468" y="652"/>
                  </a:lnTo>
                  <a:lnTo>
                    <a:pt x="471" y="652"/>
                  </a:lnTo>
                  <a:lnTo>
                    <a:pt x="475" y="656"/>
                  </a:lnTo>
                  <a:lnTo>
                    <a:pt x="477" y="656"/>
                  </a:lnTo>
                  <a:lnTo>
                    <a:pt x="480" y="656"/>
                  </a:lnTo>
                  <a:lnTo>
                    <a:pt x="483" y="661"/>
                  </a:lnTo>
                  <a:lnTo>
                    <a:pt x="485" y="665"/>
                  </a:lnTo>
                  <a:lnTo>
                    <a:pt x="488" y="665"/>
                  </a:lnTo>
                  <a:lnTo>
                    <a:pt x="491" y="669"/>
                  </a:lnTo>
                  <a:lnTo>
                    <a:pt x="493" y="669"/>
                  </a:lnTo>
                  <a:lnTo>
                    <a:pt x="496" y="673"/>
                  </a:lnTo>
                  <a:lnTo>
                    <a:pt x="499" y="677"/>
                  </a:lnTo>
                  <a:lnTo>
                    <a:pt x="502" y="681"/>
                  </a:lnTo>
                  <a:lnTo>
                    <a:pt x="504" y="685"/>
                  </a:lnTo>
                  <a:lnTo>
                    <a:pt x="507" y="689"/>
                  </a:lnTo>
                  <a:lnTo>
                    <a:pt x="510" y="693"/>
                  </a:lnTo>
                  <a:lnTo>
                    <a:pt x="511" y="698"/>
                  </a:lnTo>
                  <a:lnTo>
                    <a:pt x="514" y="702"/>
                  </a:lnTo>
                  <a:lnTo>
                    <a:pt x="516" y="706"/>
                  </a:lnTo>
                  <a:lnTo>
                    <a:pt x="519" y="714"/>
                  </a:lnTo>
                  <a:lnTo>
                    <a:pt x="520" y="718"/>
                  </a:lnTo>
                  <a:lnTo>
                    <a:pt x="523" y="722"/>
                  </a:lnTo>
                  <a:lnTo>
                    <a:pt x="524" y="730"/>
                  </a:lnTo>
                  <a:lnTo>
                    <a:pt x="527" y="734"/>
                  </a:lnTo>
                  <a:lnTo>
                    <a:pt x="529" y="743"/>
                  </a:lnTo>
                  <a:lnTo>
                    <a:pt x="530" y="751"/>
                  </a:lnTo>
                  <a:lnTo>
                    <a:pt x="531" y="755"/>
                  </a:lnTo>
                  <a:lnTo>
                    <a:pt x="533" y="763"/>
                  </a:lnTo>
                  <a:lnTo>
                    <a:pt x="534" y="771"/>
                  </a:lnTo>
                  <a:lnTo>
                    <a:pt x="535" y="780"/>
                  </a:lnTo>
                  <a:lnTo>
                    <a:pt x="537" y="788"/>
                  </a:lnTo>
                  <a:lnTo>
                    <a:pt x="538" y="792"/>
                  </a:lnTo>
                  <a:lnTo>
                    <a:pt x="538" y="796"/>
                  </a:lnTo>
                  <a:lnTo>
                    <a:pt x="538" y="804"/>
                  </a:lnTo>
                  <a:lnTo>
                    <a:pt x="538" y="808"/>
                  </a:lnTo>
                  <a:lnTo>
                    <a:pt x="539" y="812"/>
                  </a:lnTo>
                  <a:lnTo>
                    <a:pt x="539" y="817"/>
                  </a:lnTo>
                  <a:lnTo>
                    <a:pt x="539" y="825"/>
                  </a:lnTo>
                  <a:lnTo>
                    <a:pt x="539" y="829"/>
                  </a:lnTo>
                  <a:lnTo>
                    <a:pt x="538" y="833"/>
                  </a:lnTo>
                  <a:lnTo>
                    <a:pt x="538" y="841"/>
                  </a:lnTo>
                  <a:lnTo>
                    <a:pt x="538" y="845"/>
                  </a:lnTo>
                  <a:lnTo>
                    <a:pt x="538" y="849"/>
                  </a:lnTo>
                  <a:lnTo>
                    <a:pt x="538" y="853"/>
                  </a:lnTo>
                  <a:lnTo>
                    <a:pt x="538" y="862"/>
                  </a:lnTo>
                  <a:lnTo>
                    <a:pt x="538" y="866"/>
                  </a:lnTo>
                  <a:lnTo>
                    <a:pt x="537" y="870"/>
                  </a:lnTo>
                  <a:lnTo>
                    <a:pt x="537" y="878"/>
                  </a:lnTo>
                  <a:lnTo>
                    <a:pt x="537" y="882"/>
                  </a:lnTo>
                  <a:lnTo>
                    <a:pt x="537" y="886"/>
                  </a:lnTo>
                  <a:lnTo>
                    <a:pt x="537" y="890"/>
                  </a:lnTo>
                  <a:lnTo>
                    <a:pt x="537" y="895"/>
                  </a:lnTo>
                  <a:lnTo>
                    <a:pt x="537" y="899"/>
                  </a:lnTo>
                  <a:lnTo>
                    <a:pt x="538" y="907"/>
                  </a:lnTo>
                  <a:lnTo>
                    <a:pt x="538" y="911"/>
                  </a:lnTo>
                  <a:lnTo>
                    <a:pt x="538" y="915"/>
                  </a:lnTo>
                  <a:lnTo>
                    <a:pt x="539" y="919"/>
                  </a:lnTo>
                  <a:lnTo>
                    <a:pt x="539" y="923"/>
                  </a:lnTo>
                  <a:lnTo>
                    <a:pt x="541" y="927"/>
                  </a:lnTo>
                  <a:lnTo>
                    <a:pt x="542" y="931"/>
                  </a:lnTo>
                  <a:lnTo>
                    <a:pt x="543" y="931"/>
                  </a:lnTo>
                  <a:lnTo>
                    <a:pt x="545" y="936"/>
                  </a:lnTo>
                  <a:lnTo>
                    <a:pt x="546" y="940"/>
                  </a:lnTo>
                  <a:lnTo>
                    <a:pt x="551" y="940"/>
                  </a:lnTo>
                  <a:lnTo>
                    <a:pt x="555" y="940"/>
                  </a:lnTo>
                  <a:lnTo>
                    <a:pt x="561" y="940"/>
                  </a:lnTo>
                  <a:lnTo>
                    <a:pt x="565" y="944"/>
                  </a:lnTo>
                  <a:lnTo>
                    <a:pt x="570" y="944"/>
                  </a:lnTo>
                  <a:lnTo>
                    <a:pt x="576" y="944"/>
                  </a:lnTo>
                  <a:lnTo>
                    <a:pt x="580" y="944"/>
                  </a:lnTo>
                  <a:lnTo>
                    <a:pt x="585" y="948"/>
                  </a:lnTo>
                  <a:lnTo>
                    <a:pt x="589" y="948"/>
                  </a:lnTo>
                  <a:lnTo>
                    <a:pt x="595" y="952"/>
                  </a:lnTo>
                  <a:lnTo>
                    <a:pt x="600" y="952"/>
                  </a:lnTo>
                  <a:lnTo>
                    <a:pt x="604" y="956"/>
                  </a:lnTo>
                  <a:lnTo>
                    <a:pt x="609" y="956"/>
                  </a:lnTo>
                  <a:lnTo>
                    <a:pt x="613" y="960"/>
                  </a:lnTo>
                  <a:lnTo>
                    <a:pt x="617" y="964"/>
                  </a:lnTo>
                  <a:lnTo>
                    <a:pt x="623" y="968"/>
                  </a:lnTo>
                  <a:lnTo>
                    <a:pt x="627" y="973"/>
                  </a:lnTo>
                  <a:lnTo>
                    <a:pt x="631" y="977"/>
                  </a:lnTo>
                  <a:lnTo>
                    <a:pt x="636" y="985"/>
                  </a:lnTo>
                  <a:lnTo>
                    <a:pt x="640" y="989"/>
                  </a:lnTo>
                  <a:lnTo>
                    <a:pt x="644" y="997"/>
                  </a:lnTo>
                  <a:lnTo>
                    <a:pt x="648" y="1001"/>
                  </a:lnTo>
                  <a:lnTo>
                    <a:pt x="653" y="1009"/>
                  </a:lnTo>
                  <a:lnTo>
                    <a:pt x="657" y="1018"/>
                  </a:lnTo>
                  <a:lnTo>
                    <a:pt x="659" y="1026"/>
                  </a:lnTo>
                  <a:lnTo>
                    <a:pt x="663" y="1034"/>
                  </a:lnTo>
                  <a:lnTo>
                    <a:pt x="667" y="1046"/>
                  </a:lnTo>
                  <a:lnTo>
                    <a:pt x="670" y="1055"/>
                  </a:lnTo>
                  <a:lnTo>
                    <a:pt x="673" y="1067"/>
                  </a:lnTo>
                  <a:lnTo>
                    <a:pt x="675" y="1079"/>
                  </a:lnTo>
                  <a:lnTo>
                    <a:pt x="678" y="1092"/>
                  </a:lnTo>
                  <a:lnTo>
                    <a:pt x="681" y="1104"/>
                  </a:lnTo>
                  <a:lnTo>
                    <a:pt x="682" y="1108"/>
                  </a:lnTo>
                  <a:lnTo>
                    <a:pt x="684" y="1112"/>
                  </a:lnTo>
                  <a:lnTo>
                    <a:pt x="684" y="1116"/>
                  </a:lnTo>
                  <a:lnTo>
                    <a:pt x="685" y="1120"/>
                  </a:lnTo>
                  <a:lnTo>
                    <a:pt x="685" y="1124"/>
                  </a:lnTo>
                  <a:lnTo>
                    <a:pt x="685" y="1128"/>
                  </a:lnTo>
                  <a:lnTo>
                    <a:pt x="686" y="1133"/>
                  </a:lnTo>
                  <a:lnTo>
                    <a:pt x="686" y="1137"/>
                  </a:lnTo>
                  <a:lnTo>
                    <a:pt x="686" y="1141"/>
                  </a:lnTo>
                  <a:lnTo>
                    <a:pt x="686" y="1145"/>
                  </a:lnTo>
                  <a:lnTo>
                    <a:pt x="686" y="1153"/>
                  </a:lnTo>
                  <a:lnTo>
                    <a:pt x="686" y="1157"/>
                  </a:lnTo>
                  <a:lnTo>
                    <a:pt x="686" y="1161"/>
                  </a:lnTo>
                  <a:lnTo>
                    <a:pt x="686" y="1165"/>
                  </a:lnTo>
                  <a:lnTo>
                    <a:pt x="686" y="1170"/>
                  </a:lnTo>
                  <a:lnTo>
                    <a:pt x="686" y="1174"/>
                  </a:lnTo>
                  <a:lnTo>
                    <a:pt x="686" y="1178"/>
                  </a:lnTo>
                  <a:lnTo>
                    <a:pt x="686" y="1182"/>
                  </a:lnTo>
                  <a:lnTo>
                    <a:pt x="686" y="1186"/>
                  </a:lnTo>
                  <a:lnTo>
                    <a:pt x="686" y="1194"/>
                  </a:lnTo>
                  <a:lnTo>
                    <a:pt x="686" y="1198"/>
                  </a:lnTo>
                  <a:lnTo>
                    <a:pt x="686" y="1202"/>
                  </a:lnTo>
                  <a:lnTo>
                    <a:pt x="686" y="1206"/>
                  </a:lnTo>
                  <a:lnTo>
                    <a:pt x="686" y="1211"/>
                  </a:lnTo>
                  <a:lnTo>
                    <a:pt x="686" y="1215"/>
                  </a:lnTo>
                  <a:lnTo>
                    <a:pt x="686" y="1219"/>
                  </a:lnTo>
                  <a:lnTo>
                    <a:pt x="688" y="1223"/>
                  </a:lnTo>
                  <a:lnTo>
                    <a:pt x="688" y="1227"/>
                  </a:lnTo>
                  <a:lnTo>
                    <a:pt x="688" y="1231"/>
                  </a:lnTo>
                  <a:lnTo>
                    <a:pt x="688" y="1235"/>
                  </a:lnTo>
                  <a:lnTo>
                    <a:pt x="689" y="1239"/>
                  </a:lnTo>
                  <a:lnTo>
                    <a:pt x="689" y="1243"/>
                  </a:lnTo>
                  <a:lnTo>
                    <a:pt x="690" y="1243"/>
                  </a:lnTo>
                  <a:lnTo>
                    <a:pt x="693" y="1248"/>
                  </a:lnTo>
                  <a:lnTo>
                    <a:pt x="694" y="1248"/>
                  </a:lnTo>
                  <a:lnTo>
                    <a:pt x="697" y="1252"/>
                  </a:lnTo>
                  <a:lnTo>
                    <a:pt x="698" y="1252"/>
                  </a:lnTo>
                  <a:lnTo>
                    <a:pt x="701" y="1256"/>
                  </a:lnTo>
                  <a:lnTo>
                    <a:pt x="702" y="1256"/>
                  </a:lnTo>
                  <a:lnTo>
                    <a:pt x="705" y="1260"/>
                  </a:lnTo>
                  <a:lnTo>
                    <a:pt x="706" y="1260"/>
                  </a:lnTo>
                  <a:lnTo>
                    <a:pt x="709" y="1260"/>
                  </a:lnTo>
                  <a:lnTo>
                    <a:pt x="712" y="1264"/>
                  </a:lnTo>
                  <a:lnTo>
                    <a:pt x="713" y="1264"/>
                  </a:lnTo>
                  <a:lnTo>
                    <a:pt x="716" y="1268"/>
                  </a:lnTo>
                  <a:lnTo>
                    <a:pt x="717" y="1268"/>
                  </a:lnTo>
                  <a:lnTo>
                    <a:pt x="720" y="1272"/>
                  </a:lnTo>
                  <a:lnTo>
                    <a:pt x="721" y="1272"/>
                  </a:lnTo>
                  <a:lnTo>
                    <a:pt x="724" y="1276"/>
                  </a:lnTo>
                  <a:lnTo>
                    <a:pt x="725" y="1276"/>
                  </a:lnTo>
                  <a:lnTo>
                    <a:pt x="727" y="1280"/>
                  </a:lnTo>
                  <a:lnTo>
                    <a:pt x="729" y="1280"/>
                  </a:lnTo>
                  <a:lnTo>
                    <a:pt x="731" y="1284"/>
                  </a:lnTo>
                  <a:lnTo>
                    <a:pt x="733" y="1289"/>
                  </a:lnTo>
                  <a:lnTo>
                    <a:pt x="735" y="1293"/>
                  </a:lnTo>
                  <a:lnTo>
                    <a:pt x="736" y="1297"/>
                  </a:lnTo>
                  <a:lnTo>
                    <a:pt x="737" y="1301"/>
                  </a:lnTo>
                  <a:lnTo>
                    <a:pt x="739" y="1305"/>
                  </a:lnTo>
                  <a:lnTo>
                    <a:pt x="741" y="1309"/>
                  </a:lnTo>
                  <a:lnTo>
                    <a:pt x="743" y="1313"/>
                  </a:lnTo>
                  <a:lnTo>
                    <a:pt x="744" y="1317"/>
                  </a:lnTo>
                  <a:lnTo>
                    <a:pt x="746" y="1326"/>
                  </a:lnTo>
                  <a:lnTo>
                    <a:pt x="746" y="1330"/>
                  </a:lnTo>
                  <a:lnTo>
                    <a:pt x="747" y="1338"/>
                  </a:lnTo>
                  <a:lnTo>
                    <a:pt x="747" y="1342"/>
                  </a:lnTo>
                  <a:lnTo>
                    <a:pt x="748" y="1342"/>
                  </a:lnTo>
                  <a:lnTo>
                    <a:pt x="748" y="1346"/>
                  </a:lnTo>
                  <a:lnTo>
                    <a:pt x="748" y="1350"/>
                  </a:lnTo>
                  <a:lnTo>
                    <a:pt x="748" y="1354"/>
                  </a:lnTo>
                  <a:lnTo>
                    <a:pt x="750" y="1358"/>
                  </a:lnTo>
                  <a:lnTo>
                    <a:pt x="750" y="1362"/>
                  </a:lnTo>
                  <a:lnTo>
                    <a:pt x="750" y="1367"/>
                  </a:lnTo>
                  <a:lnTo>
                    <a:pt x="750" y="1371"/>
                  </a:lnTo>
                  <a:lnTo>
                    <a:pt x="750" y="1375"/>
                  </a:lnTo>
                  <a:lnTo>
                    <a:pt x="750" y="1379"/>
                  </a:lnTo>
                  <a:lnTo>
                    <a:pt x="750" y="1383"/>
                  </a:lnTo>
                  <a:lnTo>
                    <a:pt x="750" y="1387"/>
                  </a:lnTo>
                  <a:lnTo>
                    <a:pt x="748" y="1391"/>
                  </a:lnTo>
                  <a:lnTo>
                    <a:pt x="748" y="1395"/>
                  </a:lnTo>
                  <a:lnTo>
                    <a:pt x="748" y="1399"/>
                  </a:lnTo>
                  <a:lnTo>
                    <a:pt x="748" y="1404"/>
                  </a:lnTo>
                  <a:lnTo>
                    <a:pt x="748" y="1408"/>
                  </a:lnTo>
                  <a:lnTo>
                    <a:pt x="747" y="1408"/>
                  </a:lnTo>
                  <a:lnTo>
                    <a:pt x="747" y="1412"/>
                  </a:lnTo>
                  <a:lnTo>
                    <a:pt x="747" y="1416"/>
                  </a:lnTo>
                  <a:lnTo>
                    <a:pt x="747" y="1420"/>
                  </a:lnTo>
                  <a:lnTo>
                    <a:pt x="746" y="1420"/>
                  </a:lnTo>
                  <a:lnTo>
                    <a:pt x="746" y="1424"/>
                  </a:lnTo>
                  <a:lnTo>
                    <a:pt x="746" y="1428"/>
                  </a:lnTo>
                  <a:lnTo>
                    <a:pt x="744" y="1428"/>
                  </a:lnTo>
                  <a:lnTo>
                    <a:pt x="744" y="1432"/>
                  </a:lnTo>
                  <a:lnTo>
                    <a:pt x="743" y="1432"/>
                  </a:lnTo>
                  <a:lnTo>
                    <a:pt x="741" y="1432"/>
                  </a:lnTo>
                  <a:lnTo>
                    <a:pt x="741" y="1436"/>
                  </a:lnTo>
                  <a:lnTo>
                    <a:pt x="740" y="1440"/>
                  </a:lnTo>
                  <a:lnTo>
                    <a:pt x="740" y="1445"/>
                  </a:lnTo>
                  <a:lnTo>
                    <a:pt x="741" y="1453"/>
                  </a:lnTo>
                  <a:lnTo>
                    <a:pt x="741" y="1457"/>
                  </a:lnTo>
                  <a:lnTo>
                    <a:pt x="743" y="1461"/>
                  </a:lnTo>
                  <a:lnTo>
                    <a:pt x="743" y="1465"/>
                  </a:lnTo>
                  <a:lnTo>
                    <a:pt x="744" y="1469"/>
                  </a:lnTo>
                  <a:lnTo>
                    <a:pt x="746" y="1473"/>
                  </a:lnTo>
                  <a:lnTo>
                    <a:pt x="747" y="1477"/>
                  </a:lnTo>
                  <a:lnTo>
                    <a:pt x="748" y="1481"/>
                  </a:lnTo>
                  <a:lnTo>
                    <a:pt x="750" y="1481"/>
                  </a:lnTo>
                  <a:lnTo>
                    <a:pt x="752" y="1486"/>
                  </a:lnTo>
                  <a:lnTo>
                    <a:pt x="754" y="1490"/>
                  </a:lnTo>
                  <a:lnTo>
                    <a:pt x="755" y="1490"/>
                  </a:lnTo>
                  <a:lnTo>
                    <a:pt x="756" y="1494"/>
                  </a:lnTo>
                  <a:lnTo>
                    <a:pt x="759" y="1498"/>
                  </a:lnTo>
                  <a:lnTo>
                    <a:pt x="760" y="1498"/>
                  </a:lnTo>
                  <a:lnTo>
                    <a:pt x="762" y="1502"/>
                  </a:lnTo>
                  <a:lnTo>
                    <a:pt x="763" y="1506"/>
                  </a:lnTo>
                  <a:lnTo>
                    <a:pt x="766" y="1506"/>
                  </a:lnTo>
                  <a:lnTo>
                    <a:pt x="767" y="1510"/>
                  </a:lnTo>
                  <a:lnTo>
                    <a:pt x="768" y="1514"/>
                  </a:lnTo>
                  <a:lnTo>
                    <a:pt x="770" y="1514"/>
                  </a:lnTo>
                  <a:lnTo>
                    <a:pt x="770" y="1518"/>
                  </a:lnTo>
                  <a:lnTo>
                    <a:pt x="771" y="1523"/>
                  </a:lnTo>
                  <a:lnTo>
                    <a:pt x="772" y="1527"/>
                  </a:lnTo>
                  <a:lnTo>
                    <a:pt x="772" y="1531"/>
                  </a:lnTo>
                  <a:lnTo>
                    <a:pt x="772" y="1535"/>
                  </a:lnTo>
                  <a:lnTo>
                    <a:pt x="774" y="1543"/>
                  </a:lnTo>
                  <a:lnTo>
                    <a:pt x="774" y="1547"/>
                  </a:lnTo>
                  <a:lnTo>
                    <a:pt x="772" y="1555"/>
                  </a:lnTo>
                  <a:lnTo>
                    <a:pt x="772" y="1559"/>
                  </a:lnTo>
                  <a:lnTo>
                    <a:pt x="771" y="1568"/>
                  </a:lnTo>
                  <a:lnTo>
                    <a:pt x="770" y="1572"/>
                  </a:lnTo>
                  <a:lnTo>
                    <a:pt x="770" y="1576"/>
                  </a:lnTo>
                  <a:lnTo>
                    <a:pt x="768" y="1576"/>
                  </a:lnTo>
                  <a:lnTo>
                    <a:pt x="767" y="1580"/>
                  </a:lnTo>
                  <a:lnTo>
                    <a:pt x="766" y="1584"/>
                  </a:lnTo>
                  <a:lnTo>
                    <a:pt x="766" y="1588"/>
                  </a:lnTo>
                  <a:lnTo>
                    <a:pt x="764" y="1588"/>
                  </a:lnTo>
                  <a:lnTo>
                    <a:pt x="763" y="1592"/>
                  </a:lnTo>
                  <a:lnTo>
                    <a:pt x="762" y="1596"/>
                  </a:lnTo>
                  <a:lnTo>
                    <a:pt x="762" y="1601"/>
                  </a:lnTo>
                  <a:lnTo>
                    <a:pt x="760" y="1601"/>
                  </a:lnTo>
                  <a:lnTo>
                    <a:pt x="759" y="1605"/>
                  </a:lnTo>
                  <a:lnTo>
                    <a:pt x="758" y="1609"/>
                  </a:lnTo>
                  <a:lnTo>
                    <a:pt x="758" y="1613"/>
                  </a:lnTo>
                  <a:lnTo>
                    <a:pt x="756" y="1613"/>
                  </a:lnTo>
                  <a:lnTo>
                    <a:pt x="756" y="1617"/>
                  </a:lnTo>
                  <a:lnTo>
                    <a:pt x="755" y="1621"/>
                  </a:lnTo>
                  <a:lnTo>
                    <a:pt x="754" y="1625"/>
                  </a:lnTo>
                  <a:lnTo>
                    <a:pt x="754" y="1629"/>
                  </a:lnTo>
                  <a:lnTo>
                    <a:pt x="752" y="1633"/>
                  </a:lnTo>
                  <a:lnTo>
                    <a:pt x="752" y="1637"/>
                  </a:lnTo>
                  <a:lnTo>
                    <a:pt x="752" y="1642"/>
                  </a:lnTo>
                  <a:lnTo>
                    <a:pt x="752" y="1646"/>
                  </a:lnTo>
                  <a:lnTo>
                    <a:pt x="752" y="1650"/>
                  </a:lnTo>
                  <a:lnTo>
                    <a:pt x="752" y="1654"/>
                  </a:lnTo>
                  <a:lnTo>
                    <a:pt x="755" y="1658"/>
                  </a:lnTo>
                  <a:lnTo>
                    <a:pt x="758" y="1666"/>
                  </a:lnTo>
                  <a:lnTo>
                    <a:pt x="760" y="1670"/>
                  </a:lnTo>
                  <a:lnTo>
                    <a:pt x="763" y="1674"/>
                  </a:lnTo>
                  <a:lnTo>
                    <a:pt x="766" y="1679"/>
                  </a:lnTo>
                  <a:lnTo>
                    <a:pt x="768" y="1683"/>
                  </a:lnTo>
                  <a:lnTo>
                    <a:pt x="771" y="1687"/>
                  </a:lnTo>
                  <a:lnTo>
                    <a:pt x="774" y="1691"/>
                  </a:lnTo>
                  <a:lnTo>
                    <a:pt x="777" y="1695"/>
                  </a:lnTo>
                  <a:lnTo>
                    <a:pt x="779" y="1699"/>
                  </a:lnTo>
                  <a:lnTo>
                    <a:pt x="782" y="1703"/>
                  </a:lnTo>
                  <a:lnTo>
                    <a:pt x="786" y="1707"/>
                  </a:lnTo>
                  <a:lnTo>
                    <a:pt x="789" y="1707"/>
                  </a:lnTo>
                  <a:lnTo>
                    <a:pt x="791" y="1711"/>
                  </a:lnTo>
                  <a:lnTo>
                    <a:pt x="794" y="1715"/>
                  </a:lnTo>
                  <a:lnTo>
                    <a:pt x="798" y="1715"/>
                  </a:lnTo>
                  <a:lnTo>
                    <a:pt x="801" y="1720"/>
                  </a:lnTo>
                  <a:lnTo>
                    <a:pt x="803" y="1724"/>
                  </a:lnTo>
                  <a:lnTo>
                    <a:pt x="808" y="1724"/>
                  </a:lnTo>
                  <a:lnTo>
                    <a:pt x="810" y="1724"/>
                  </a:lnTo>
                  <a:lnTo>
                    <a:pt x="813" y="1728"/>
                  </a:lnTo>
                  <a:lnTo>
                    <a:pt x="817" y="1728"/>
                  </a:lnTo>
                  <a:lnTo>
                    <a:pt x="820" y="1728"/>
                  </a:lnTo>
                  <a:lnTo>
                    <a:pt x="824" y="1732"/>
                  </a:lnTo>
                  <a:lnTo>
                    <a:pt x="826" y="1732"/>
                  </a:lnTo>
                  <a:lnTo>
                    <a:pt x="830" y="1732"/>
                  </a:lnTo>
                  <a:lnTo>
                    <a:pt x="833" y="1732"/>
                  </a:lnTo>
                  <a:lnTo>
                    <a:pt x="837" y="1732"/>
                  </a:lnTo>
                  <a:lnTo>
                    <a:pt x="840" y="1732"/>
                  </a:lnTo>
                  <a:lnTo>
                    <a:pt x="844" y="1732"/>
                  </a:lnTo>
                  <a:lnTo>
                    <a:pt x="847" y="1732"/>
                  </a:lnTo>
                  <a:lnTo>
                    <a:pt x="851" y="1732"/>
                  </a:lnTo>
                  <a:lnTo>
                    <a:pt x="848" y="1736"/>
                  </a:lnTo>
                  <a:lnTo>
                    <a:pt x="847" y="1740"/>
                  </a:lnTo>
                  <a:lnTo>
                    <a:pt x="844" y="1740"/>
                  </a:lnTo>
                  <a:lnTo>
                    <a:pt x="841" y="1744"/>
                  </a:lnTo>
                  <a:lnTo>
                    <a:pt x="840" y="1748"/>
                  </a:lnTo>
                  <a:lnTo>
                    <a:pt x="837" y="1752"/>
                  </a:lnTo>
                  <a:lnTo>
                    <a:pt x="834" y="1752"/>
                  </a:lnTo>
                  <a:lnTo>
                    <a:pt x="832" y="1757"/>
                  </a:lnTo>
                  <a:lnTo>
                    <a:pt x="829" y="1761"/>
                  </a:lnTo>
                  <a:lnTo>
                    <a:pt x="826" y="1761"/>
                  </a:lnTo>
                  <a:lnTo>
                    <a:pt x="825" y="1765"/>
                  </a:lnTo>
                  <a:lnTo>
                    <a:pt x="822" y="1765"/>
                  </a:lnTo>
                  <a:lnTo>
                    <a:pt x="820" y="1765"/>
                  </a:lnTo>
                  <a:lnTo>
                    <a:pt x="817" y="1769"/>
                  </a:lnTo>
                  <a:lnTo>
                    <a:pt x="814" y="1769"/>
                  </a:lnTo>
                  <a:lnTo>
                    <a:pt x="812" y="1769"/>
                  </a:lnTo>
                  <a:lnTo>
                    <a:pt x="809" y="1773"/>
                  </a:lnTo>
                  <a:lnTo>
                    <a:pt x="806" y="1773"/>
                  </a:lnTo>
                  <a:lnTo>
                    <a:pt x="803" y="1773"/>
                  </a:lnTo>
                  <a:lnTo>
                    <a:pt x="801" y="1773"/>
                  </a:lnTo>
                  <a:lnTo>
                    <a:pt x="798" y="1773"/>
                  </a:lnTo>
                  <a:lnTo>
                    <a:pt x="795" y="1773"/>
                  </a:lnTo>
                  <a:lnTo>
                    <a:pt x="793" y="1773"/>
                  </a:lnTo>
                  <a:lnTo>
                    <a:pt x="790" y="1773"/>
                  </a:lnTo>
                  <a:lnTo>
                    <a:pt x="787" y="1773"/>
                  </a:lnTo>
                  <a:lnTo>
                    <a:pt x="785" y="1769"/>
                  </a:lnTo>
                  <a:lnTo>
                    <a:pt x="782" y="1769"/>
                  </a:lnTo>
                  <a:lnTo>
                    <a:pt x="779" y="1769"/>
                  </a:lnTo>
                  <a:lnTo>
                    <a:pt x="777" y="1765"/>
                  </a:lnTo>
                  <a:lnTo>
                    <a:pt x="774" y="1765"/>
                  </a:lnTo>
                  <a:lnTo>
                    <a:pt x="771" y="1761"/>
                  </a:lnTo>
                  <a:lnTo>
                    <a:pt x="768" y="1761"/>
                  </a:lnTo>
                  <a:lnTo>
                    <a:pt x="767" y="1761"/>
                  </a:lnTo>
                  <a:lnTo>
                    <a:pt x="766" y="1765"/>
                  </a:lnTo>
                  <a:lnTo>
                    <a:pt x="766" y="1769"/>
                  </a:lnTo>
                  <a:lnTo>
                    <a:pt x="764" y="1769"/>
                  </a:lnTo>
                  <a:lnTo>
                    <a:pt x="764" y="1773"/>
                  </a:lnTo>
                  <a:lnTo>
                    <a:pt x="764" y="1777"/>
                  </a:lnTo>
                  <a:lnTo>
                    <a:pt x="764" y="1781"/>
                  </a:lnTo>
                  <a:lnTo>
                    <a:pt x="764" y="1785"/>
                  </a:lnTo>
                  <a:lnTo>
                    <a:pt x="764" y="1789"/>
                  </a:lnTo>
                  <a:lnTo>
                    <a:pt x="767" y="1793"/>
                  </a:lnTo>
                  <a:lnTo>
                    <a:pt x="770" y="1802"/>
                  </a:lnTo>
                  <a:lnTo>
                    <a:pt x="772" y="1806"/>
                  </a:lnTo>
                  <a:lnTo>
                    <a:pt x="775" y="1810"/>
                  </a:lnTo>
                  <a:lnTo>
                    <a:pt x="778" y="1814"/>
                  </a:lnTo>
                  <a:lnTo>
                    <a:pt x="781" y="1818"/>
                  </a:lnTo>
                  <a:lnTo>
                    <a:pt x="783" y="1818"/>
                  </a:lnTo>
                  <a:lnTo>
                    <a:pt x="786" y="1822"/>
                  </a:lnTo>
                  <a:lnTo>
                    <a:pt x="789" y="1826"/>
                  </a:lnTo>
                  <a:lnTo>
                    <a:pt x="791" y="1830"/>
                  </a:lnTo>
                  <a:lnTo>
                    <a:pt x="794" y="1830"/>
                  </a:lnTo>
                  <a:lnTo>
                    <a:pt x="797" y="1834"/>
                  </a:lnTo>
                  <a:lnTo>
                    <a:pt x="799" y="1834"/>
                  </a:lnTo>
                  <a:lnTo>
                    <a:pt x="802" y="1839"/>
                  </a:lnTo>
                  <a:lnTo>
                    <a:pt x="805" y="1839"/>
                  </a:lnTo>
                  <a:lnTo>
                    <a:pt x="808" y="1843"/>
                  </a:lnTo>
                  <a:lnTo>
                    <a:pt x="810" y="1843"/>
                  </a:lnTo>
                  <a:lnTo>
                    <a:pt x="814" y="1843"/>
                  </a:lnTo>
                  <a:lnTo>
                    <a:pt x="817" y="1843"/>
                  </a:lnTo>
                  <a:lnTo>
                    <a:pt x="820" y="1847"/>
                  </a:lnTo>
                  <a:lnTo>
                    <a:pt x="822" y="1847"/>
                  </a:lnTo>
                  <a:lnTo>
                    <a:pt x="825" y="1847"/>
                  </a:lnTo>
                  <a:lnTo>
                    <a:pt x="829" y="1847"/>
                  </a:lnTo>
                  <a:lnTo>
                    <a:pt x="832" y="1847"/>
                  </a:lnTo>
                  <a:lnTo>
                    <a:pt x="834" y="1851"/>
                  </a:lnTo>
                  <a:lnTo>
                    <a:pt x="837" y="1851"/>
                  </a:lnTo>
                  <a:lnTo>
                    <a:pt x="840" y="1851"/>
                  </a:lnTo>
                  <a:lnTo>
                    <a:pt x="844" y="1851"/>
                  </a:lnTo>
                  <a:lnTo>
                    <a:pt x="847" y="1851"/>
                  </a:lnTo>
                  <a:lnTo>
                    <a:pt x="849" y="1851"/>
                  </a:lnTo>
                  <a:lnTo>
                    <a:pt x="852" y="1851"/>
                  </a:lnTo>
                  <a:lnTo>
                    <a:pt x="855" y="1851"/>
                  </a:lnTo>
                  <a:lnTo>
                    <a:pt x="799" y="1896"/>
                  </a:lnTo>
                  <a:lnTo>
                    <a:pt x="794" y="1896"/>
                  </a:lnTo>
                  <a:lnTo>
                    <a:pt x="789" y="1896"/>
                  </a:lnTo>
                  <a:lnTo>
                    <a:pt x="783" y="1896"/>
                  </a:lnTo>
                  <a:lnTo>
                    <a:pt x="778" y="1896"/>
                  </a:lnTo>
                  <a:lnTo>
                    <a:pt x="774" y="1892"/>
                  </a:lnTo>
                  <a:lnTo>
                    <a:pt x="768" y="1888"/>
                  </a:lnTo>
                  <a:lnTo>
                    <a:pt x="764" y="1888"/>
                  </a:lnTo>
                  <a:lnTo>
                    <a:pt x="759" y="1884"/>
                  </a:lnTo>
                  <a:lnTo>
                    <a:pt x="754" y="1880"/>
                  </a:lnTo>
                  <a:lnTo>
                    <a:pt x="750" y="1876"/>
                  </a:lnTo>
                  <a:lnTo>
                    <a:pt x="744" y="1871"/>
                  </a:lnTo>
                  <a:lnTo>
                    <a:pt x="740" y="1863"/>
                  </a:lnTo>
                  <a:lnTo>
                    <a:pt x="736" y="1859"/>
                  </a:lnTo>
                  <a:lnTo>
                    <a:pt x="731" y="1855"/>
                  </a:lnTo>
                  <a:lnTo>
                    <a:pt x="727" y="1851"/>
                  </a:lnTo>
                  <a:lnTo>
                    <a:pt x="721" y="1847"/>
                  </a:lnTo>
                  <a:lnTo>
                    <a:pt x="717" y="1839"/>
                  </a:lnTo>
                  <a:lnTo>
                    <a:pt x="712" y="1834"/>
                  </a:lnTo>
                  <a:lnTo>
                    <a:pt x="708" y="1830"/>
                  </a:lnTo>
                  <a:lnTo>
                    <a:pt x="704" y="1826"/>
                  </a:lnTo>
                  <a:lnTo>
                    <a:pt x="698" y="1822"/>
                  </a:lnTo>
                  <a:lnTo>
                    <a:pt x="694" y="1818"/>
                  </a:lnTo>
                  <a:lnTo>
                    <a:pt x="689" y="1818"/>
                  </a:lnTo>
                  <a:lnTo>
                    <a:pt x="685" y="1814"/>
                  </a:lnTo>
                  <a:lnTo>
                    <a:pt x="679" y="1810"/>
                  </a:lnTo>
                  <a:lnTo>
                    <a:pt x="674" y="1810"/>
                  </a:lnTo>
                  <a:lnTo>
                    <a:pt x="670" y="1810"/>
                  </a:lnTo>
                  <a:lnTo>
                    <a:pt x="665" y="1810"/>
                  </a:lnTo>
                  <a:lnTo>
                    <a:pt x="659" y="1810"/>
                  </a:lnTo>
                  <a:lnTo>
                    <a:pt x="654" y="1814"/>
                  </a:lnTo>
                  <a:lnTo>
                    <a:pt x="648" y="1814"/>
                  </a:lnTo>
                  <a:lnTo>
                    <a:pt x="643" y="1818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1350" dirty="0"/>
            </a:p>
          </p:txBody>
        </p:sp>
        <p:sp>
          <p:nvSpPr>
            <p:cNvPr id="67" name="Freeform 38"/>
            <p:cNvSpPr>
              <a:spLocks/>
            </p:cNvSpPr>
            <p:nvPr/>
          </p:nvSpPr>
          <p:spPr bwMode="auto">
            <a:xfrm>
              <a:off x="2584342" y="3161527"/>
              <a:ext cx="401831" cy="515938"/>
            </a:xfrm>
            <a:custGeom>
              <a:avLst/>
              <a:gdLst>
                <a:gd name="T0" fmla="*/ 163 w 182"/>
                <a:gd name="T1" fmla="*/ 279 h 325"/>
                <a:gd name="T2" fmla="*/ 168 w 182"/>
                <a:gd name="T3" fmla="*/ 255 h 325"/>
                <a:gd name="T4" fmla="*/ 171 w 182"/>
                <a:gd name="T5" fmla="*/ 226 h 325"/>
                <a:gd name="T6" fmla="*/ 171 w 182"/>
                <a:gd name="T7" fmla="*/ 201 h 325"/>
                <a:gd name="T8" fmla="*/ 170 w 182"/>
                <a:gd name="T9" fmla="*/ 173 h 325"/>
                <a:gd name="T10" fmla="*/ 167 w 182"/>
                <a:gd name="T11" fmla="*/ 152 h 325"/>
                <a:gd name="T12" fmla="*/ 163 w 182"/>
                <a:gd name="T13" fmla="*/ 132 h 325"/>
                <a:gd name="T14" fmla="*/ 157 w 182"/>
                <a:gd name="T15" fmla="*/ 115 h 325"/>
                <a:gd name="T16" fmla="*/ 149 w 182"/>
                <a:gd name="T17" fmla="*/ 107 h 325"/>
                <a:gd name="T18" fmla="*/ 141 w 182"/>
                <a:gd name="T19" fmla="*/ 107 h 325"/>
                <a:gd name="T20" fmla="*/ 133 w 182"/>
                <a:gd name="T21" fmla="*/ 111 h 325"/>
                <a:gd name="T22" fmla="*/ 125 w 182"/>
                <a:gd name="T23" fmla="*/ 119 h 325"/>
                <a:gd name="T24" fmla="*/ 117 w 182"/>
                <a:gd name="T25" fmla="*/ 136 h 325"/>
                <a:gd name="T26" fmla="*/ 109 w 182"/>
                <a:gd name="T27" fmla="*/ 140 h 325"/>
                <a:gd name="T28" fmla="*/ 102 w 182"/>
                <a:gd name="T29" fmla="*/ 119 h 325"/>
                <a:gd name="T30" fmla="*/ 95 w 182"/>
                <a:gd name="T31" fmla="*/ 86 h 325"/>
                <a:gd name="T32" fmla="*/ 90 w 182"/>
                <a:gd name="T33" fmla="*/ 62 h 325"/>
                <a:gd name="T34" fmla="*/ 82 w 182"/>
                <a:gd name="T35" fmla="*/ 37 h 325"/>
                <a:gd name="T36" fmla="*/ 70 w 182"/>
                <a:gd name="T37" fmla="*/ 29 h 325"/>
                <a:gd name="T38" fmla="*/ 62 w 182"/>
                <a:gd name="T39" fmla="*/ 25 h 325"/>
                <a:gd name="T40" fmla="*/ 52 w 182"/>
                <a:gd name="T41" fmla="*/ 29 h 325"/>
                <a:gd name="T42" fmla="*/ 44 w 182"/>
                <a:gd name="T43" fmla="*/ 41 h 325"/>
                <a:gd name="T44" fmla="*/ 37 w 182"/>
                <a:gd name="T45" fmla="*/ 54 h 325"/>
                <a:gd name="T46" fmla="*/ 31 w 182"/>
                <a:gd name="T47" fmla="*/ 70 h 325"/>
                <a:gd name="T48" fmla="*/ 24 w 182"/>
                <a:gd name="T49" fmla="*/ 99 h 325"/>
                <a:gd name="T50" fmla="*/ 19 w 182"/>
                <a:gd name="T51" fmla="*/ 132 h 325"/>
                <a:gd name="T52" fmla="*/ 13 w 182"/>
                <a:gd name="T53" fmla="*/ 164 h 325"/>
                <a:gd name="T54" fmla="*/ 11 w 182"/>
                <a:gd name="T55" fmla="*/ 201 h 325"/>
                <a:gd name="T56" fmla="*/ 12 w 182"/>
                <a:gd name="T57" fmla="*/ 238 h 325"/>
                <a:gd name="T58" fmla="*/ 12 w 182"/>
                <a:gd name="T59" fmla="*/ 255 h 325"/>
                <a:gd name="T60" fmla="*/ 6 w 182"/>
                <a:gd name="T61" fmla="*/ 247 h 325"/>
                <a:gd name="T62" fmla="*/ 4 w 182"/>
                <a:gd name="T63" fmla="*/ 230 h 325"/>
                <a:gd name="T64" fmla="*/ 1 w 182"/>
                <a:gd name="T65" fmla="*/ 214 h 325"/>
                <a:gd name="T66" fmla="*/ 0 w 182"/>
                <a:gd name="T67" fmla="*/ 181 h 325"/>
                <a:gd name="T68" fmla="*/ 2 w 182"/>
                <a:gd name="T69" fmla="*/ 140 h 325"/>
                <a:gd name="T70" fmla="*/ 9 w 182"/>
                <a:gd name="T71" fmla="*/ 99 h 325"/>
                <a:gd name="T72" fmla="*/ 19 w 182"/>
                <a:gd name="T73" fmla="*/ 66 h 325"/>
                <a:gd name="T74" fmla="*/ 29 w 182"/>
                <a:gd name="T75" fmla="*/ 33 h 325"/>
                <a:gd name="T76" fmla="*/ 42 w 182"/>
                <a:gd name="T77" fmla="*/ 8 h 325"/>
                <a:gd name="T78" fmla="*/ 54 w 182"/>
                <a:gd name="T79" fmla="*/ 0 h 325"/>
                <a:gd name="T80" fmla="*/ 66 w 182"/>
                <a:gd name="T81" fmla="*/ 0 h 325"/>
                <a:gd name="T82" fmla="*/ 78 w 182"/>
                <a:gd name="T83" fmla="*/ 13 h 325"/>
                <a:gd name="T84" fmla="*/ 89 w 182"/>
                <a:gd name="T85" fmla="*/ 29 h 325"/>
                <a:gd name="T86" fmla="*/ 99 w 182"/>
                <a:gd name="T87" fmla="*/ 50 h 325"/>
                <a:gd name="T88" fmla="*/ 104 w 182"/>
                <a:gd name="T89" fmla="*/ 66 h 325"/>
                <a:gd name="T90" fmla="*/ 108 w 182"/>
                <a:gd name="T91" fmla="*/ 86 h 325"/>
                <a:gd name="T92" fmla="*/ 114 w 182"/>
                <a:gd name="T93" fmla="*/ 91 h 325"/>
                <a:gd name="T94" fmla="*/ 124 w 182"/>
                <a:gd name="T95" fmla="*/ 82 h 325"/>
                <a:gd name="T96" fmla="*/ 133 w 182"/>
                <a:gd name="T97" fmla="*/ 78 h 325"/>
                <a:gd name="T98" fmla="*/ 143 w 182"/>
                <a:gd name="T99" fmla="*/ 78 h 325"/>
                <a:gd name="T100" fmla="*/ 152 w 182"/>
                <a:gd name="T101" fmla="*/ 82 h 325"/>
                <a:gd name="T102" fmla="*/ 161 w 182"/>
                <a:gd name="T103" fmla="*/ 95 h 325"/>
                <a:gd name="T104" fmla="*/ 170 w 182"/>
                <a:gd name="T105" fmla="*/ 119 h 325"/>
                <a:gd name="T106" fmla="*/ 175 w 182"/>
                <a:gd name="T107" fmla="*/ 148 h 325"/>
                <a:gd name="T108" fmla="*/ 179 w 182"/>
                <a:gd name="T109" fmla="*/ 177 h 325"/>
                <a:gd name="T110" fmla="*/ 182 w 182"/>
                <a:gd name="T111" fmla="*/ 214 h 325"/>
                <a:gd name="T112" fmla="*/ 182 w 182"/>
                <a:gd name="T113" fmla="*/ 247 h 325"/>
                <a:gd name="T114" fmla="*/ 179 w 182"/>
                <a:gd name="T115" fmla="*/ 271 h 325"/>
                <a:gd name="T116" fmla="*/ 176 w 182"/>
                <a:gd name="T117" fmla="*/ 288 h 325"/>
                <a:gd name="T118" fmla="*/ 174 w 182"/>
                <a:gd name="T119" fmla="*/ 308 h 325"/>
                <a:gd name="T120" fmla="*/ 168 w 182"/>
                <a:gd name="T121" fmla="*/ 325 h 325"/>
                <a:gd name="T122" fmla="*/ 160 w 182"/>
                <a:gd name="T123" fmla="*/ 320 h 325"/>
                <a:gd name="T124" fmla="*/ 157 w 182"/>
                <a:gd name="T125" fmla="*/ 300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2" h="325">
                  <a:moveTo>
                    <a:pt x="157" y="296"/>
                  </a:moveTo>
                  <a:lnTo>
                    <a:pt x="159" y="292"/>
                  </a:lnTo>
                  <a:lnTo>
                    <a:pt x="160" y="292"/>
                  </a:lnTo>
                  <a:lnTo>
                    <a:pt x="161" y="288"/>
                  </a:lnTo>
                  <a:lnTo>
                    <a:pt x="163" y="284"/>
                  </a:lnTo>
                  <a:lnTo>
                    <a:pt x="163" y="279"/>
                  </a:lnTo>
                  <a:lnTo>
                    <a:pt x="164" y="275"/>
                  </a:lnTo>
                  <a:lnTo>
                    <a:pt x="166" y="271"/>
                  </a:lnTo>
                  <a:lnTo>
                    <a:pt x="166" y="267"/>
                  </a:lnTo>
                  <a:lnTo>
                    <a:pt x="167" y="263"/>
                  </a:lnTo>
                  <a:lnTo>
                    <a:pt x="168" y="259"/>
                  </a:lnTo>
                  <a:lnTo>
                    <a:pt x="168" y="255"/>
                  </a:lnTo>
                  <a:lnTo>
                    <a:pt x="168" y="251"/>
                  </a:lnTo>
                  <a:lnTo>
                    <a:pt x="170" y="247"/>
                  </a:lnTo>
                  <a:lnTo>
                    <a:pt x="170" y="242"/>
                  </a:lnTo>
                  <a:lnTo>
                    <a:pt x="170" y="234"/>
                  </a:lnTo>
                  <a:lnTo>
                    <a:pt x="171" y="230"/>
                  </a:lnTo>
                  <a:lnTo>
                    <a:pt x="171" y="226"/>
                  </a:lnTo>
                  <a:lnTo>
                    <a:pt x="171" y="222"/>
                  </a:lnTo>
                  <a:lnTo>
                    <a:pt x="171" y="218"/>
                  </a:lnTo>
                  <a:lnTo>
                    <a:pt x="171" y="214"/>
                  </a:lnTo>
                  <a:lnTo>
                    <a:pt x="171" y="210"/>
                  </a:lnTo>
                  <a:lnTo>
                    <a:pt x="171" y="206"/>
                  </a:lnTo>
                  <a:lnTo>
                    <a:pt x="171" y="201"/>
                  </a:lnTo>
                  <a:lnTo>
                    <a:pt x="171" y="197"/>
                  </a:lnTo>
                  <a:lnTo>
                    <a:pt x="171" y="193"/>
                  </a:lnTo>
                  <a:lnTo>
                    <a:pt x="171" y="185"/>
                  </a:lnTo>
                  <a:lnTo>
                    <a:pt x="170" y="181"/>
                  </a:lnTo>
                  <a:lnTo>
                    <a:pt x="170" y="177"/>
                  </a:lnTo>
                  <a:lnTo>
                    <a:pt x="170" y="173"/>
                  </a:lnTo>
                  <a:lnTo>
                    <a:pt x="170" y="169"/>
                  </a:lnTo>
                  <a:lnTo>
                    <a:pt x="168" y="164"/>
                  </a:lnTo>
                  <a:lnTo>
                    <a:pt x="168" y="160"/>
                  </a:lnTo>
                  <a:lnTo>
                    <a:pt x="168" y="156"/>
                  </a:lnTo>
                  <a:lnTo>
                    <a:pt x="167" y="156"/>
                  </a:lnTo>
                  <a:lnTo>
                    <a:pt x="167" y="152"/>
                  </a:lnTo>
                  <a:lnTo>
                    <a:pt x="167" y="148"/>
                  </a:lnTo>
                  <a:lnTo>
                    <a:pt x="166" y="148"/>
                  </a:lnTo>
                  <a:lnTo>
                    <a:pt x="166" y="144"/>
                  </a:lnTo>
                  <a:lnTo>
                    <a:pt x="164" y="140"/>
                  </a:lnTo>
                  <a:lnTo>
                    <a:pt x="164" y="136"/>
                  </a:lnTo>
                  <a:lnTo>
                    <a:pt x="163" y="132"/>
                  </a:lnTo>
                  <a:lnTo>
                    <a:pt x="161" y="128"/>
                  </a:lnTo>
                  <a:lnTo>
                    <a:pt x="161" y="123"/>
                  </a:lnTo>
                  <a:lnTo>
                    <a:pt x="160" y="123"/>
                  </a:lnTo>
                  <a:lnTo>
                    <a:pt x="160" y="119"/>
                  </a:lnTo>
                  <a:lnTo>
                    <a:pt x="159" y="119"/>
                  </a:lnTo>
                  <a:lnTo>
                    <a:pt x="157" y="115"/>
                  </a:lnTo>
                  <a:lnTo>
                    <a:pt x="156" y="111"/>
                  </a:lnTo>
                  <a:lnTo>
                    <a:pt x="155" y="111"/>
                  </a:lnTo>
                  <a:lnTo>
                    <a:pt x="153" y="107"/>
                  </a:lnTo>
                  <a:lnTo>
                    <a:pt x="152" y="107"/>
                  </a:lnTo>
                  <a:lnTo>
                    <a:pt x="151" y="107"/>
                  </a:lnTo>
                  <a:lnTo>
                    <a:pt x="149" y="107"/>
                  </a:lnTo>
                  <a:lnTo>
                    <a:pt x="148" y="107"/>
                  </a:lnTo>
                  <a:lnTo>
                    <a:pt x="147" y="107"/>
                  </a:lnTo>
                  <a:lnTo>
                    <a:pt x="145" y="107"/>
                  </a:lnTo>
                  <a:lnTo>
                    <a:pt x="144" y="107"/>
                  </a:lnTo>
                  <a:lnTo>
                    <a:pt x="143" y="107"/>
                  </a:lnTo>
                  <a:lnTo>
                    <a:pt x="141" y="107"/>
                  </a:lnTo>
                  <a:lnTo>
                    <a:pt x="140" y="107"/>
                  </a:lnTo>
                  <a:lnTo>
                    <a:pt x="139" y="107"/>
                  </a:lnTo>
                  <a:lnTo>
                    <a:pt x="137" y="107"/>
                  </a:lnTo>
                  <a:lnTo>
                    <a:pt x="136" y="111"/>
                  </a:lnTo>
                  <a:lnTo>
                    <a:pt x="135" y="111"/>
                  </a:lnTo>
                  <a:lnTo>
                    <a:pt x="133" y="111"/>
                  </a:lnTo>
                  <a:lnTo>
                    <a:pt x="132" y="111"/>
                  </a:lnTo>
                  <a:lnTo>
                    <a:pt x="130" y="111"/>
                  </a:lnTo>
                  <a:lnTo>
                    <a:pt x="129" y="115"/>
                  </a:lnTo>
                  <a:lnTo>
                    <a:pt x="128" y="115"/>
                  </a:lnTo>
                  <a:lnTo>
                    <a:pt x="126" y="119"/>
                  </a:lnTo>
                  <a:lnTo>
                    <a:pt x="125" y="119"/>
                  </a:lnTo>
                  <a:lnTo>
                    <a:pt x="124" y="123"/>
                  </a:lnTo>
                  <a:lnTo>
                    <a:pt x="122" y="123"/>
                  </a:lnTo>
                  <a:lnTo>
                    <a:pt x="121" y="123"/>
                  </a:lnTo>
                  <a:lnTo>
                    <a:pt x="120" y="128"/>
                  </a:lnTo>
                  <a:lnTo>
                    <a:pt x="118" y="132"/>
                  </a:lnTo>
                  <a:lnTo>
                    <a:pt x="117" y="136"/>
                  </a:lnTo>
                  <a:lnTo>
                    <a:pt x="116" y="136"/>
                  </a:lnTo>
                  <a:lnTo>
                    <a:pt x="114" y="140"/>
                  </a:lnTo>
                  <a:lnTo>
                    <a:pt x="113" y="144"/>
                  </a:lnTo>
                  <a:lnTo>
                    <a:pt x="112" y="148"/>
                  </a:lnTo>
                  <a:lnTo>
                    <a:pt x="110" y="144"/>
                  </a:lnTo>
                  <a:lnTo>
                    <a:pt x="109" y="140"/>
                  </a:lnTo>
                  <a:lnTo>
                    <a:pt x="108" y="140"/>
                  </a:lnTo>
                  <a:lnTo>
                    <a:pt x="106" y="136"/>
                  </a:lnTo>
                  <a:lnTo>
                    <a:pt x="105" y="132"/>
                  </a:lnTo>
                  <a:lnTo>
                    <a:pt x="104" y="128"/>
                  </a:lnTo>
                  <a:lnTo>
                    <a:pt x="102" y="123"/>
                  </a:lnTo>
                  <a:lnTo>
                    <a:pt x="102" y="119"/>
                  </a:lnTo>
                  <a:lnTo>
                    <a:pt x="101" y="111"/>
                  </a:lnTo>
                  <a:lnTo>
                    <a:pt x="99" y="107"/>
                  </a:lnTo>
                  <a:lnTo>
                    <a:pt x="98" y="103"/>
                  </a:lnTo>
                  <a:lnTo>
                    <a:pt x="98" y="99"/>
                  </a:lnTo>
                  <a:lnTo>
                    <a:pt x="97" y="95"/>
                  </a:lnTo>
                  <a:lnTo>
                    <a:pt x="95" y="86"/>
                  </a:lnTo>
                  <a:lnTo>
                    <a:pt x="94" y="82"/>
                  </a:lnTo>
                  <a:lnTo>
                    <a:pt x="94" y="78"/>
                  </a:lnTo>
                  <a:lnTo>
                    <a:pt x="93" y="74"/>
                  </a:lnTo>
                  <a:lnTo>
                    <a:pt x="91" y="70"/>
                  </a:lnTo>
                  <a:lnTo>
                    <a:pt x="90" y="66"/>
                  </a:lnTo>
                  <a:lnTo>
                    <a:pt x="90" y="62"/>
                  </a:lnTo>
                  <a:lnTo>
                    <a:pt x="89" y="58"/>
                  </a:lnTo>
                  <a:lnTo>
                    <a:pt x="87" y="54"/>
                  </a:lnTo>
                  <a:lnTo>
                    <a:pt x="86" y="50"/>
                  </a:lnTo>
                  <a:lnTo>
                    <a:pt x="85" y="45"/>
                  </a:lnTo>
                  <a:lnTo>
                    <a:pt x="83" y="41"/>
                  </a:lnTo>
                  <a:lnTo>
                    <a:pt x="82" y="37"/>
                  </a:lnTo>
                  <a:lnTo>
                    <a:pt x="79" y="37"/>
                  </a:lnTo>
                  <a:lnTo>
                    <a:pt x="78" y="33"/>
                  </a:lnTo>
                  <a:lnTo>
                    <a:pt x="77" y="33"/>
                  </a:lnTo>
                  <a:lnTo>
                    <a:pt x="74" y="29"/>
                  </a:lnTo>
                  <a:lnTo>
                    <a:pt x="73" y="29"/>
                  </a:lnTo>
                  <a:lnTo>
                    <a:pt x="70" y="29"/>
                  </a:lnTo>
                  <a:lnTo>
                    <a:pt x="68" y="29"/>
                  </a:lnTo>
                  <a:lnTo>
                    <a:pt x="67" y="29"/>
                  </a:lnTo>
                  <a:lnTo>
                    <a:pt x="66" y="25"/>
                  </a:lnTo>
                  <a:lnTo>
                    <a:pt x="64" y="25"/>
                  </a:lnTo>
                  <a:lnTo>
                    <a:pt x="63" y="25"/>
                  </a:lnTo>
                  <a:lnTo>
                    <a:pt x="62" y="25"/>
                  </a:lnTo>
                  <a:lnTo>
                    <a:pt x="60" y="25"/>
                  </a:lnTo>
                  <a:lnTo>
                    <a:pt x="59" y="25"/>
                  </a:lnTo>
                  <a:lnTo>
                    <a:pt x="56" y="29"/>
                  </a:lnTo>
                  <a:lnTo>
                    <a:pt x="55" y="29"/>
                  </a:lnTo>
                  <a:lnTo>
                    <a:pt x="54" y="29"/>
                  </a:lnTo>
                  <a:lnTo>
                    <a:pt x="52" y="29"/>
                  </a:lnTo>
                  <a:lnTo>
                    <a:pt x="51" y="33"/>
                  </a:lnTo>
                  <a:lnTo>
                    <a:pt x="50" y="33"/>
                  </a:lnTo>
                  <a:lnTo>
                    <a:pt x="48" y="33"/>
                  </a:lnTo>
                  <a:lnTo>
                    <a:pt x="47" y="37"/>
                  </a:lnTo>
                  <a:lnTo>
                    <a:pt x="46" y="37"/>
                  </a:lnTo>
                  <a:lnTo>
                    <a:pt x="44" y="41"/>
                  </a:lnTo>
                  <a:lnTo>
                    <a:pt x="43" y="41"/>
                  </a:lnTo>
                  <a:lnTo>
                    <a:pt x="42" y="45"/>
                  </a:lnTo>
                  <a:lnTo>
                    <a:pt x="40" y="45"/>
                  </a:lnTo>
                  <a:lnTo>
                    <a:pt x="40" y="50"/>
                  </a:lnTo>
                  <a:lnTo>
                    <a:pt x="39" y="50"/>
                  </a:lnTo>
                  <a:lnTo>
                    <a:pt x="37" y="54"/>
                  </a:lnTo>
                  <a:lnTo>
                    <a:pt x="36" y="58"/>
                  </a:lnTo>
                  <a:lnTo>
                    <a:pt x="35" y="58"/>
                  </a:lnTo>
                  <a:lnTo>
                    <a:pt x="35" y="62"/>
                  </a:lnTo>
                  <a:lnTo>
                    <a:pt x="33" y="66"/>
                  </a:lnTo>
                  <a:lnTo>
                    <a:pt x="32" y="66"/>
                  </a:lnTo>
                  <a:lnTo>
                    <a:pt x="31" y="70"/>
                  </a:lnTo>
                  <a:lnTo>
                    <a:pt x="29" y="74"/>
                  </a:lnTo>
                  <a:lnTo>
                    <a:pt x="29" y="78"/>
                  </a:lnTo>
                  <a:lnTo>
                    <a:pt x="28" y="82"/>
                  </a:lnTo>
                  <a:lnTo>
                    <a:pt x="27" y="86"/>
                  </a:lnTo>
                  <a:lnTo>
                    <a:pt x="25" y="95"/>
                  </a:lnTo>
                  <a:lnTo>
                    <a:pt x="24" y="99"/>
                  </a:lnTo>
                  <a:lnTo>
                    <a:pt x="24" y="103"/>
                  </a:lnTo>
                  <a:lnTo>
                    <a:pt x="23" y="107"/>
                  </a:lnTo>
                  <a:lnTo>
                    <a:pt x="21" y="115"/>
                  </a:lnTo>
                  <a:lnTo>
                    <a:pt x="20" y="119"/>
                  </a:lnTo>
                  <a:lnTo>
                    <a:pt x="19" y="128"/>
                  </a:lnTo>
                  <a:lnTo>
                    <a:pt x="19" y="132"/>
                  </a:lnTo>
                  <a:lnTo>
                    <a:pt x="17" y="136"/>
                  </a:lnTo>
                  <a:lnTo>
                    <a:pt x="16" y="144"/>
                  </a:lnTo>
                  <a:lnTo>
                    <a:pt x="16" y="148"/>
                  </a:lnTo>
                  <a:lnTo>
                    <a:pt x="15" y="152"/>
                  </a:lnTo>
                  <a:lnTo>
                    <a:pt x="13" y="160"/>
                  </a:lnTo>
                  <a:lnTo>
                    <a:pt x="13" y="164"/>
                  </a:lnTo>
                  <a:lnTo>
                    <a:pt x="12" y="173"/>
                  </a:lnTo>
                  <a:lnTo>
                    <a:pt x="12" y="177"/>
                  </a:lnTo>
                  <a:lnTo>
                    <a:pt x="12" y="185"/>
                  </a:lnTo>
                  <a:lnTo>
                    <a:pt x="11" y="189"/>
                  </a:lnTo>
                  <a:lnTo>
                    <a:pt x="11" y="197"/>
                  </a:lnTo>
                  <a:lnTo>
                    <a:pt x="11" y="201"/>
                  </a:lnTo>
                  <a:lnTo>
                    <a:pt x="11" y="210"/>
                  </a:lnTo>
                  <a:lnTo>
                    <a:pt x="11" y="214"/>
                  </a:lnTo>
                  <a:lnTo>
                    <a:pt x="11" y="222"/>
                  </a:lnTo>
                  <a:lnTo>
                    <a:pt x="11" y="226"/>
                  </a:lnTo>
                  <a:lnTo>
                    <a:pt x="12" y="234"/>
                  </a:lnTo>
                  <a:lnTo>
                    <a:pt x="12" y="238"/>
                  </a:lnTo>
                  <a:lnTo>
                    <a:pt x="12" y="247"/>
                  </a:lnTo>
                  <a:lnTo>
                    <a:pt x="13" y="251"/>
                  </a:lnTo>
                  <a:lnTo>
                    <a:pt x="15" y="259"/>
                  </a:lnTo>
                  <a:lnTo>
                    <a:pt x="13" y="259"/>
                  </a:lnTo>
                  <a:lnTo>
                    <a:pt x="12" y="259"/>
                  </a:lnTo>
                  <a:lnTo>
                    <a:pt x="12" y="255"/>
                  </a:lnTo>
                  <a:lnTo>
                    <a:pt x="11" y="255"/>
                  </a:lnTo>
                  <a:lnTo>
                    <a:pt x="9" y="255"/>
                  </a:lnTo>
                  <a:lnTo>
                    <a:pt x="9" y="251"/>
                  </a:lnTo>
                  <a:lnTo>
                    <a:pt x="8" y="251"/>
                  </a:lnTo>
                  <a:lnTo>
                    <a:pt x="8" y="247"/>
                  </a:lnTo>
                  <a:lnTo>
                    <a:pt x="6" y="247"/>
                  </a:lnTo>
                  <a:lnTo>
                    <a:pt x="6" y="242"/>
                  </a:lnTo>
                  <a:lnTo>
                    <a:pt x="5" y="242"/>
                  </a:lnTo>
                  <a:lnTo>
                    <a:pt x="5" y="238"/>
                  </a:lnTo>
                  <a:lnTo>
                    <a:pt x="4" y="238"/>
                  </a:lnTo>
                  <a:lnTo>
                    <a:pt x="4" y="234"/>
                  </a:lnTo>
                  <a:lnTo>
                    <a:pt x="4" y="230"/>
                  </a:lnTo>
                  <a:lnTo>
                    <a:pt x="2" y="230"/>
                  </a:lnTo>
                  <a:lnTo>
                    <a:pt x="2" y="226"/>
                  </a:lnTo>
                  <a:lnTo>
                    <a:pt x="2" y="222"/>
                  </a:lnTo>
                  <a:lnTo>
                    <a:pt x="1" y="222"/>
                  </a:lnTo>
                  <a:lnTo>
                    <a:pt x="1" y="218"/>
                  </a:lnTo>
                  <a:lnTo>
                    <a:pt x="1" y="214"/>
                  </a:lnTo>
                  <a:lnTo>
                    <a:pt x="1" y="210"/>
                  </a:lnTo>
                  <a:lnTo>
                    <a:pt x="0" y="206"/>
                  </a:lnTo>
                  <a:lnTo>
                    <a:pt x="0" y="201"/>
                  </a:lnTo>
                  <a:lnTo>
                    <a:pt x="0" y="193"/>
                  </a:lnTo>
                  <a:lnTo>
                    <a:pt x="0" y="189"/>
                  </a:lnTo>
                  <a:lnTo>
                    <a:pt x="0" y="181"/>
                  </a:lnTo>
                  <a:lnTo>
                    <a:pt x="0" y="173"/>
                  </a:lnTo>
                  <a:lnTo>
                    <a:pt x="0" y="164"/>
                  </a:lnTo>
                  <a:lnTo>
                    <a:pt x="1" y="160"/>
                  </a:lnTo>
                  <a:lnTo>
                    <a:pt x="1" y="152"/>
                  </a:lnTo>
                  <a:lnTo>
                    <a:pt x="2" y="144"/>
                  </a:lnTo>
                  <a:lnTo>
                    <a:pt x="2" y="140"/>
                  </a:lnTo>
                  <a:lnTo>
                    <a:pt x="4" y="132"/>
                  </a:lnTo>
                  <a:lnTo>
                    <a:pt x="5" y="123"/>
                  </a:lnTo>
                  <a:lnTo>
                    <a:pt x="6" y="119"/>
                  </a:lnTo>
                  <a:lnTo>
                    <a:pt x="6" y="111"/>
                  </a:lnTo>
                  <a:lnTo>
                    <a:pt x="8" y="107"/>
                  </a:lnTo>
                  <a:lnTo>
                    <a:pt x="9" y="99"/>
                  </a:lnTo>
                  <a:lnTo>
                    <a:pt x="11" y="95"/>
                  </a:lnTo>
                  <a:lnTo>
                    <a:pt x="13" y="86"/>
                  </a:lnTo>
                  <a:lnTo>
                    <a:pt x="15" y="82"/>
                  </a:lnTo>
                  <a:lnTo>
                    <a:pt x="16" y="78"/>
                  </a:lnTo>
                  <a:lnTo>
                    <a:pt x="17" y="70"/>
                  </a:lnTo>
                  <a:lnTo>
                    <a:pt x="19" y="66"/>
                  </a:lnTo>
                  <a:lnTo>
                    <a:pt x="21" y="62"/>
                  </a:lnTo>
                  <a:lnTo>
                    <a:pt x="23" y="54"/>
                  </a:lnTo>
                  <a:lnTo>
                    <a:pt x="24" y="50"/>
                  </a:lnTo>
                  <a:lnTo>
                    <a:pt x="27" y="45"/>
                  </a:lnTo>
                  <a:lnTo>
                    <a:pt x="28" y="41"/>
                  </a:lnTo>
                  <a:lnTo>
                    <a:pt x="29" y="33"/>
                  </a:lnTo>
                  <a:lnTo>
                    <a:pt x="32" y="29"/>
                  </a:lnTo>
                  <a:lnTo>
                    <a:pt x="33" y="25"/>
                  </a:lnTo>
                  <a:lnTo>
                    <a:pt x="36" y="21"/>
                  </a:lnTo>
                  <a:lnTo>
                    <a:pt x="37" y="17"/>
                  </a:lnTo>
                  <a:lnTo>
                    <a:pt x="40" y="13"/>
                  </a:lnTo>
                  <a:lnTo>
                    <a:pt x="42" y="8"/>
                  </a:lnTo>
                  <a:lnTo>
                    <a:pt x="44" y="8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50" y="0"/>
                  </a:lnTo>
                  <a:lnTo>
                    <a:pt x="52" y="0"/>
                  </a:lnTo>
                  <a:lnTo>
                    <a:pt x="54" y="0"/>
                  </a:lnTo>
                  <a:lnTo>
                    <a:pt x="56" y="0"/>
                  </a:lnTo>
                  <a:lnTo>
                    <a:pt x="58" y="0"/>
                  </a:lnTo>
                  <a:lnTo>
                    <a:pt x="60" y="0"/>
                  </a:lnTo>
                  <a:lnTo>
                    <a:pt x="62" y="0"/>
                  </a:lnTo>
                  <a:lnTo>
                    <a:pt x="64" y="0"/>
                  </a:lnTo>
                  <a:lnTo>
                    <a:pt x="66" y="0"/>
                  </a:lnTo>
                  <a:lnTo>
                    <a:pt x="68" y="4"/>
                  </a:lnTo>
                  <a:lnTo>
                    <a:pt x="70" y="4"/>
                  </a:lnTo>
                  <a:lnTo>
                    <a:pt x="73" y="4"/>
                  </a:lnTo>
                  <a:lnTo>
                    <a:pt x="74" y="8"/>
                  </a:lnTo>
                  <a:lnTo>
                    <a:pt x="77" y="8"/>
                  </a:lnTo>
                  <a:lnTo>
                    <a:pt x="78" y="13"/>
                  </a:lnTo>
                  <a:lnTo>
                    <a:pt x="79" y="13"/>
                  </a:lnTo>
                  <a:lnTo>
                    <a:pt x="82" y="17"/>
                  </a:lnTo>
                  <a:lnTo>
                    <a:pt x="83" y="17"/>
                  </a:lnTo>
                  <a:lnTo>
                    <a:pt x="85" y="21"/>
                  </a:lnTo>
                  <a:lnTo>
                    <a:pt x="87" y="25"/>
                  </a:lnTo>
                  <a:lnTo>
                    <a:pt x="89" y="29"/>
                  </a:lnTo>
                  <a:lnTo>
                    <a:pt x="90" y="29"/>
                  </a:lnTo>
                  <a:lnTo>
                    <a:pt x="93" y="33"/>
                  </a:lnTo>
                  <a:lnTo>
                    <a:pt x="94" y="37"/>
                  </a:lnTo>
                  <a:lnTo>
                    <a:pt x="95" y="41"/>
                  </a:lnTo>
                  <a:lnTo>
                    <a:pt x="98" y="45"/>
                  </a:lnTo>
                  <a:lnTo>
                    <a:pt x="99" y="50"/>
                  </a:lnTo>
                  <a:lnTo>
                    <a:pt x="101" y="54"/>
                  </a:lnTo>
                  <a:lnTo>
                    <a:pt x="101" y="58"/>
                  </a:lnTo>
                  <a:lnTo>
                    <a:pt x="102" y="58"/>
                  </a:lnTo>
                  <a:lnTo>
                    <a:pt x="102" y="62"/>
                  </a:lnTo>
                  <a:lnTo>
                    <a:pt x="102" y="66"/>
                  </a:lnTo>
                  <a:lnTo>
                    <a:pt x="104" y="66"/>
                  </a:lnTo>
                  <a:lnTo>
                    <a:pt x="104" y="70"/>
                  </a:lnTo>
                  <a:lnTo>
                    <a:pt x="105" y="74"/>
                  </a:lnTo>
                  <a:lnTo>
                    <a:pt x="105" y="78"/>
                  </a:lnTo>
                  <a:lnTo>
                    <a:pt x="106" y="78"/>
                  </a:lnTo>
                  <a:lnTo>
                    <a:pt x="106" y="82"/>
                  </a:lnTo>
                  <a:lnTo>
                    <a:pt x="108" y="86"/>
                  </a:lnTo>
                  <a:lnTo>
                    <a:pt x="109" y="86"/>
                  </a:lnTo>
                  <a:lnTo>
                    <a:pt x="109" y="91"/>
                  </a:lnTo>
                  <a:lnTo>
                    <a:pt x="110" y="91"/>
                  </a:lnTo>
                  <a:lnTo>
                    <a:pt x="110" y="95"/>
                  </a:lnTo>
                  <a:lnTo>
                    <a:pt x="113" y="91"/>
                  </a:lnTo>
                  <a:lnTo>
                    <a:pt x="114" y="91"/>
                  </a:lnTo>
                  <a:lnTo>
                    <a:pt x="116" y="91"/>
                  </a:lnTo>
                  <a:lnTo>
                    <a:pt x="117" y="86"/>
                  </a:lnTo>
                  <a:lnTo>
                    <a:pt x="118" y="86"/>
                  </a:lnTo>
                  <a:lnTo>
                    <a:pt x="121" y="86"/>
                  </a:lnTo>
                  <a:lnTo>
                    <a:pt x="122" y="86"/>
                  </a:lnTo>
                  <a:lnTo>
                    <a:pt x="124" y="82"/>
                  </a:lnTo>
                  <a:lnTo>
                    <a:pt x="125" y="82"/>
                  </a:lnTo>
                  <a:lnTo>
                    <a:pt x="126" y="82"/>
                  </a:lnTo>
                  <a:lnTo>
                    <a:pt x="129" y="82"/>
                  </a:lnTo>
                  <a:lnTo>
                    <a:pt x="130" y="78"/>
                  </a:lnTo>
                  <a:lnTo>
                    <a:pt x="132" y="78"/>
                  </a:lnTo>
                  <a:lnTo>
                    <a:pt x="133" y="78"/>
                  </a:lnTo>
                  <a:lnTo>
                    <a:pt x="135" y="78"/>
                  </a:lnTo>
                  <a:lnTo>
                    <a:pt x="136" y="78"/>
                  </a:lnTo>
                  <a:lnTo>
                    <a:pt x="139" y="78"/>
                  </a:lnTo>
                  <a:lnTo>
                    <a:pt x="140" y="78"/>
                  </a:lnTo>
                  <a:lnTo>
                    <a:pt x="141" y="78"/>
                  </a:lnTo>
                  <a:lnTo>
                    <a:pt x="143" y="78"/>
                  </a:lnTo>
                  <a:lnTo>
                    <a:pt x="144" y="78"/>
                  </a:lnTo>
                  <a:lnTo>
                    <a:pt x="147" y="78"/>
                  </a:lnTo>
                  <a:lnTo>
                    <a:pt x="148" y="78"/>
                  </a:lnTo>
                  <a:lnTo>
                    <a:pt x="149" y="82"/>
                  </a:lnTo>
                  <a:lnTo>
                    <a:pt x="151" y="82"/>
                  </a:lnTo>
                  <a:lnTo>
                    <a:pt x="152" y="82"/>
                  </a:lnTo>
                  <a:lnTo>
                    <a:pt x="153" y="82"/>
                  </a:lnTo>
                  <a:lnTo>
                    <a:pt x="156" y="86"/>
                  </a:lnTo>
                  <a:lnTo>
                    <a:pt x="157" y="86"/>
                  </a:lnTo>
                  <a:lnTo>
                    <a:pt x="159" y="91"/>
                  </a:lnTo>
                  <a:lnTo>
                    <a:pt x="160" y="91"/>
                  </a:lnTo>
                  <a:lnTo>
                    <a:pt x="161" y="95"/>
                  </a:lnTo>
                  <a:lnTo>
                    <a:pt x="163" y="99"/>
                  </a:lnTo>
                  <a:lnTo>
                    <a:pt x="164" y="103"/>
                  </a:lnTo>
                  <a:lnTo>
                    <a:pt x="166" y="107"/>
                  </a:lnTo>
                  <a:lnTo>
                    <a:pt x="167" y="111"/>
                  </a:lnTo>
                  <a:lnTo>
                    <a:pt x="168" y="115"/>
                  </a:lnTo>
                  <a:lnTo>
                    <a:pt x="170" y="119"/>
                  </a:lnTo>
                  <a:lnTo>
                    <a:pt x="171" y="123"/>
                  </a:lnTo>
                  <a:lnTo>
                    <a:pt x="171" y="128"/>
                  </a:lnTo>
                  <a:lnTo>
                    <a:pt x="172" y="132"/>
                  </a:lnTo>
                  <a:lnTo>
                    <a:pt x="174" y="136"/>
                  </a:lnTo>
                  <a:lnTo>
                    <a:pt x="174" y="140"/>
                  </a:lnTo>
                  <a:lnTo>
                    <a:pt x="175" y="148"/>
                  </a:lnTo>
                  <a:lnTo>
                    <a:pt x="176" y="152"/>
                  </a:lnTo>
                  <a:lnTo>
                    <a:pt x="176" y="156"/>
                  </a:lnTo>
                  <a:lnTo>
                    <a:pt x="178" y="160"/>
                  </a:lnTo>
                  <a:lnTo>
                    <a:pt x="178" y="169"/>
                  </a:lnTo>
                  <a:lnTo>
                    <a:pt x="179" y="173"/>
                  </a:lnTo>
                  <a:lnTo>
                    <a:pt x="179" y="177"/>
                  </a:lnTo>
                  <a:lnTo>
                    <a:pt x="180" y="185"/>
                  </a:lnTo>
                  <a:lnTo>
                    <a:pt x="180" y="189"/>
                  </a:lnTo>
                  <a:lnTo>
                    <a:pt x="180" y="193"/>
                  </a:lnTo>
                  <a:lnTo>
                    <a:pt x="180" y="201"/>
                  </a:lnTo>
                  <a:lnTo>
                    <a:pt x="182" y="206"/>
                  </a:lnTo>
                  <a:lnTo>
                    <a:pt x="182" y="214"/>
                  </a:lnTo>
                  <a:lnTo>
                    <a:pt x="182" y="218"/>
                  </a:lnTo>
                  <a:lnTo>
                    <a:pt x="182" y="222"/>
                  </a:lnTo>
                  <a:lnTo>
                    <a:pt x="182" y="230"/>
                  </a:lnTo>
                  <a:lnTo>
                    <a:pt x="182" y="234"/>
                  </a:lnTo>
                  <a:lnTo>
                    <a:pt x="182" y="242"/>
                  </a:lnTo>
                  <a:lnTo>
                    <a:pt x="182" y="247"/>
                  </a:lnTo>
                  <a:lnTo>
                    <a:pt x="182" y="251"/>
                  </a:lnTo>
                  <a:lnTo>
                    <a:pt x="182" y="259"/>
                  </a:lnTo>
                  <a:lnTo>
                    <a:pt x="180" y="259"/>
                  </a:lnTo>
                  <a:lnTo>
                    <a:pt x="180" y="263"/>
                  </a:lnTo>
                  <a:lnTo>
                    <a:pt x="180" y="267"/>
                  </a:lnTo>
                  <a:lnTo>
                    <a:pt x="179" y="271"/>
                  </a:lnTo>
                  <a:lnTo>
                    <a:pt x="179" y="275"/>
                  </a:lnTo>
                  <a:lnTo>
                    <a:pt x="179" y="279"/>
                  </a:lnTo>
                  <a:lnTo>
                    <a:pt x="178" y="279"/>
                  </a:lnTo>
                  <a:lnTo>
                    <a:pt x="178" y="284"/>
                  </a:lnTo>
                  <a:lnTo>
                    <a:pt x="178" y="288"/>
                  </a:lnTo>
                  <a:lnTo>
                    <a:pt x="176" y="288"/>
                  </a:lnTo>
                  <a:lnTo>
                    <a:pt x="176" y="292"/>
                  </a:lnTo>
                  <a:lnTo>
                    <a:pt x="176" y="296"/>
                  </a:lnTo>
                  <a:lnTo>
                    <a:pt x="175" y="300"/>
                  </a:lnTo>
                  <a:lnTo>
                    <a:pt x="175" y="304"/>
                  </a:lnTo>
                  <a:lnTo>
                    <a:pt x="174" y="304"/>
                  </a:lnTo>
                  <a:lnTo>
                    <a:pt x="174" y="308"/>
                  </a:lnTo>
                  <a:lnTo>
                    <a:pt x="172" y="312"/>
                  </a:lnTo>
                  <a:lnTo>
                    <a:pt x="172" y="316"/>
                  </a:lnTo>
                  <a:lnTo>
                    <a:pt x="171" y="316"/>
                  </a:lnTo>
                  <a:lnTo>
                    <a:pt x="170" y="320"/>
                  </a:lnTo>
                  <a:lnTo>
                    <a:pt x="170" y="325"/>
                  </a:lnTo>
                  <a:lnTo>
                    <a:pt x="168" y="325"/>
                  </a:lnTo>
                  <a:lnTo>
                    <a:pt x="167" y="325"/>
                  </a:lnTo>
                  <a:lnTo>
                    <a:pt x="166" y="325"/>
                  </a:lnTo>
                  <a:lnTo>
                    <a:pt x="164" y="325"/>
                  </a:lnTo>
                  <a:lnTo>
                    <a:pt x="163" y="325"/>
                  </a:lnTo>
                  <a:lnTo>
                    <a:pt x="161" y="320"/>
                  </a:lnTo>
                  <a:lnTo>
                    <a:pt x="160" y="320"/>
                  </a:lnTo>
                  <a:lnTo>
                    <a:pt x="160" y="316"/>
                  </a:lnTo>
                  <a:lnTo>
                    <a:pt x="159" y="312"/>
                  </a:lnTo>
                  <a:lnTo>
                    <a:pt x="159" y="308"/>
                  </a:lnTo>
                  <a:lnTo>
                    <a:pt x="159" y="304"/>
                  </a:lnTo>
                  <a:lnTo>
                    <a:pt x="159" y="300"/>
                  </a:lnTo>
                  <a:lnTo>
                    <a:pt x="157" y="300"/>
                  </a:lnTo>
                  <a:lnTo>
                    <a:pt x="157" y="2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1350"/>
            </a:p>
          </p:txBody>
        </p:sp>
        <p:sp>
          <p:nvSpPr>
            <p:cNvPr id="68" name="Freeform 39"/>
            <p:cNvSpPr>
              <a:spLocks/>
            </p:cNvSpPr>
            <p:nvPr/>
          </p:nvSpPr>
          <p:spPr bwMode="auto">
            <a:xfrm>
              <a:off x="3518267" y="2823390"/>
              <a:ext cx="412870" cy="715963"/>
            </a:xfrm>
            <a:custGeom>
              <a:avLst/>
              <a:gdLst>
                <a:gd name="T0" fmla="*/ 162 w 187"/>
                <a:gd name="T1" fmla="*/ 414 h 451"/>
                <a:gd name="T2" fmla="*/ 170 w 187"/>
                <a:gd name="T3" fmla="*/ 402 h 451"/>
                <a:gd name="T4" fmla="*/ 175 w 187"/>
                <a:gd name="T5" fmla="*/ 369 h 451"/>
                <a:gd name="T6" fmla="*/ 177 w 187"/>
                <a:gd name="T7" fmla="*/ 332 h 451"/>
                <a:gd name="T8" fmla="*/ 175 w 187"/>
                <a:gd name="T9" fmla="*/ 295 h 451"/>
                <a:gd name="T10" fmla="*/ 171 w 187"/>
                <a:gd name="T11" fmla="*/ 254 h 451"/>
                <a:gd name="T12" fmla="*/ 162 w 187"/>
                <a:gd name="T13" fmla="*/ 221 h 451"/>
                <a:gd name="T14" fmla="*/ 150 w 187"/>
                <a:gd name="T15" fmla="*/ 197 h 451"/>
                <a:gd name="T16" fmla="*/ 137 w 187"/>
                <a:gd name="T17" fmla="*/ 180 h 451"/>
                <a:gd name="T18" fmla="*/ 123 w 187"/>
                <a:gd name="T19" fmla="*/ 176 h 451"/>
                <a:gd name="T20" fmla="*/ 111 w 187"/>
                <a:gd name="T21" fmla="*/ 189 h 451"/>
                <a:gd name="T22" fmla="*/ 102 w 187"/>
                <a:gd name="T23" fmla="*/ 189 h 451"/>
                <a:gd name="T24" fmla="*/ 98 w 187"/>
                <a:gd name="T25" fmla="*/ 172 h 451"/>
                <a:gd name="T26" fmla="*/ 100 w 187"/>
                <a:gd name="T27" fmla="*/ 152 h 451"/>
                <a:gd name="T28" fmla="*/ 105 w 187"/>
                <a:gd name="T29" fmla="*/ 131 h 451"/>
                <a:gd name="T30" fmla="*/ 109 w 187"/>
                <a:gd name="T31" fmla="*/ 102 h 451"/>
                <a:gd name="T32" fmla="*/ 109 w 187"/>
                <a:gd name="T33" fmla="*/ 74 h 451"/>
                <a:gd name="T34" fmla="*/ 101 w 187"/>
                <a:gd name="T35" fmla="*/ 45 h 451"/>
                <a:gd name="T36" fmla="*/ 89 w 187"/>
                <a:gd name="T37" fmla="*/ 33 h 451"/>
                <a:gd name="T38" fmla="*/ 77 w 187"/>
                <a:gd name="T39" fmla="*/ 33 h 451"/>
                <a:gd name="T40" fmla="*/ 63 w 187"/>
                <a:gd name="T41" fmla="*/ 45 h 451"/>
                <a:gd name="T42" fmla="*/ 51 w 187"/>
                <a:gd name="T43" fmla="*/ 53 h 451"/>
                <a:gd name="T44" fmla="*/ 38 w 187"/>
                <a:gd name="T45" fmla="*/ 78 h 451"/>
                <a:gd name="T46" fmla="*/ 27 w 187"/>
                <a:gd name="T47" fmla="*/ 111 h 451"/>
                <a:gd name="T48" fmla="*/ 19 w 187"/>
                <a:gd name="T49" fmla="*/ 144 h 451"/>
                <a:gd name="T50" fmla="*/ 12 w 187"/>
                <a:gd name="T51" fmla="*/ 185 h 451"/>
                <a:gd name="T52" fmla="*/ 13 w 187"/>
                <a:gd name="T53" fmla="*/ 238 h 451"/>
                <a:gd name="T54" fmla="*/ 5 w 187"/>
                <a:gd name="T55" fmla="*/ 230 h 451"/>
                <a:gd name="T56" fmla="*/ 1 w 187"/>
                <a:gd name="T57" fmla="*/ 209 h 451"/>
                <a:gd name="T58" fmla="*/ 0 w 187"/>
                <a:gd name="T59" fmla="*/ 185 h 451"/>
                <a:gd name="T60" fmla="*/ 1 w 187"/>
                <a:gd name="T61" fmla="*/ 160 h 451"/>
                <a:gd name="T62" fmla="*/ 5 w 187"/>
                <a:gd name="T63" fmla="*/ 127 h 451"/>
                <a:gd name="T64" fmla="*/ 16 w 187"/>
                <a:gd name="T65" fmla="*/ 82 h 451"/>
                <a:gd name="T66" fmla="*/ 30 w 187"/>
                <a:gd name="T67" fmla="*/ 49 h 451"/>
                <a:gd name="T68" fmla="*/ 44 w 187"/>
                <a:gd name="T69" fmla="*/ 20 h 451"/>
                <a:gd name="T70" fmla="*/ 61 w 187"/>
                <a:gd name="T71" fmla="*/ 4 h 451"/>
                <a:gd name="T72" fmla="*/ 75 w 187"/>
                <a:gd name="T73" fmla="*/ 0 h 451"/>
                <a:gd name="T74" fmla="*/ 89 w 187"/>
                <a:gd name="T75" fmla="*/ 4 h 451"/>
                <a:gd name="T76" fmla="*/ 102 w 187"/>
                <a:gd name="T77" fmla="*/ 20 h 451"/>
                <a:gd name="T78" fmla="*/ 113 w 187"/>
                <a:gd name="T79" fmla="*/ 45 h 451"/>
                <a:gd name="T80" fmla="*/ 120 w 187"/>
                <a:gd name="T81" fmla="*/ 78 h 451"/>
                <a:gd name="T82" fmla="*/ 121 w 187"/>
                <a:gd name="T83" fmla="*/ 107 h 451"/>
                <a:gd name="T84" fmla="*/ 120 w 187"/>
                <a:gd name="T85" fmla="*/ 131 h 451"/>
                <a:gd name="T86" fmla="*/ 135 w 187"/>
                <a:gd name="T87" fmla="*/ 148 h 451"/>
                <a:gd name="T88" fmla="*/ 150 w 187"/>
                <a:gd name="T89" fmla="*/ 164 h 451"/>
                <a:gd name="T90" fmla="*/ 163 w 187"/>
                <a:gd name="T91" fmla="*/ 193 h 451"/>
                <a:gd name="T92" fmla="*/ 175 w 187"/>
                <a:gd name="T93" fmla="*/ 230 h 451"/>
                <a:gd name="T94" fmla="*/ 183 w 187"/>
                <a:gd name="T95" fmla="*/ 271 h 451"/>
                <a:gd name="T96" fmla="*/ 186 w 187"/>
                <a:gd name="T97" fmla="*/ 308 h 451"/>
                <a:gd name="T98" fmla="*/ 187 w 187"/>
                <a:gd name="T99" fmla="*/ 349 h 451"/>
                <a:gd name="T100" fmla="*/ 186 w 187"/>
                <a:gd name="T101" fmla="*/ 390 h 451"/>
                <a:gd name="T102" fmla="*/ 181 w 187"/>
                <a:gd name="T103" fmla="*/ 427 h 451"/>
                <a:gd name="T104" fmla="*/ 174 w 187"/>
                <a:gd name="T105" fmla="*/ 447 h 451"/>
                <a:gd name="T106" fmla="*/ 164 w 187"/>
                <a:gd name="T107" fmla="*/ 451 h 451"/>
                <a:gd name="T108" fmla="*/ 155 w 187"/>
                <a:gd name="T109" fmla="*/ 431 h 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87" h="451">
                  <a:moveTo>
                    <a:pt x="154" y="419"/>
                  </a:moveTo>
                  <a:lnTo>
                    <a:pt x="156" y="406"/>
                  </a:lnTo>
                  <a:lnTo>
                    <a:pt x="158" y="410"/>
                  </a:lnTo>
                  <a:lnTo>
                    <a:pt x="159" y="410"/>
                  </a:lnTo>
                  <a:lnTo>
                    <a:pt x="159" y="414"/>
                  </a:lnTo>
                  <a:lnTo>
                    <a:pt x="160" y="414"/>
                  </a:lnTo>
                  <a:lnTo>
                    <a:pt x="162" y="414"/>
                  </a:lnTo>
                  <a:lnTo>
                    <a:pt x="162" y="419"/>
                  </a:lnTo>
                  <a:lnTo>
                    <a:pt x="163" y="419"/>
                  </a:lnTo>
                  <a:lnTo>
                    <a:pt x="164" y="419"/>
                  </a:lnTo>
                  <a:lnTo>
                    <a:pt x="166" y="419"/>
                  </a:lnTo>
                  <a:lnTo>
                    <a:pt x="167" y="414"/>
                  </a:lnTo>
                  <a:lnTo>
                    <a:pt x="168" y="410"/>
                  </a:lnTo>
                  <a:lnTo>
                    <a:pt x="170" y="402"/>
                  </a:lnTo>
                  <a:lnTo>
                    <a:pt x="171" y="398"/>
                  </a:lnTo>
                  <a:lnTo>
                    <a:pt x="171" y="394"/>
                  </a:lnTo>
                  <a:lnTo>
                    <a:pt x="173" y="390"/>
                  </a:lnTo>
                  <a:lnTo>
                    <a:pt x="174" y="386"/>
                  </a:lnTo>
                  <a:lnTo>
                    <a:pt x="174" y="377"/>
                  </a:lnTo>
                  <a:lnTo>
                    <a:pt x="175" y="373"/>
                  </a:lnTo>
                  <a:lnTo>
                    <a:pt x="175" y="369"/>
                  </a:lnTo>
                  <a:lnTo>
                    <a:pt x="175" y="365"/>
                  </a:lnTo>
                  <a:lnTo>
                    <a:pt x="175" y="357"/>
                  </a:lnTo>
                  <a:lnTo>
                    <a:pt x="177" y="353"/>
                  </a:lnTo>
                  <a:lnTo>
                    <a:pt x="177" y="349"/>
                  </a:lnTo>
                  <a:lnTo>
                    <a:pt x="177" y="341"/>
                  </a:lnTo>
                  <a:lnTo>
                    <a:pt x="177" y="336"/>
                  </a:lnTo>
                  <a:lnTo>
                    <a:pt x="177" y="332"/>
                  </a:lnTo>
                  <a:lnTo>
                    <a:pt x="177" y="324"/>
                  </a:lnTo>
                  <a:lnTo>
                    <a:pt x="177" y="320"/>
                  </a:lnTo>
                  <a:lnTo>
                    <a:pt x="177" y="316"/>
                  </a:lnTo>
                  <a:lnTo>
                    <a:pt x="175" y="312"/>
                  </a:lnTo>
                  <a:lnTo>
                    <a:pt x="175" y="304"/>
                  </a:lnTo>
                  <a:lnTo>
                    <a:pt x="175" y="299"/>
                  </a:lnTo>
                  <a:lnTo>
                    <a:pt x="175" y="295"/>
                  </a:lnTo>
                  <a:lnTo>
                    <a:pt x="174" y="287"/>
                  </a:lnTo>
                  <a:lnTo>
                    <a:pt x="174" y="283"/>
                  </a:lnTo>
                  <a:lnTo>
                    <a:pt x="174" y="279"/>
                  </a:lnTo>
                  <a:lnTo>
                    <a:pt x="173" y="271"/>
                  </a:lnTo>
                  <a:lnTo>
                    <a:pt x="173" y="267"/>
                  </a:lnTo>
                  <a:lnTo>
                    <a:pt x="171" y="263"/>
                  </a:lnTo>
                  <a:lnTo>
                    <a:pt x="171" y="254"/>
                  </a:lnTo>
                  <a:lnTo>
                    <a:pt x="170" y="250"/>
                  </a:lnTo>
                  <a:lnTo>
                    <a:pt x="168" y="246"/>
                  </a:lnTo>
                  <a:lnTo>
                    <a:pt x="167" y="242"/>
                  </a:lnTo>
                  <a:lnTo>
                    <a:pt x="166" y="238"/>
                  </a:lnTo>
                  <a:lnTo>
                    <a:pt x="164" y="234"/>
                  </a:lnTo>
                  <a:lnTo>
                    <a:pt x="163" y="226"/>
                  </a:lnTo>
                  <a:lnTo>
                    <a:pt x="162" y="221"/>
                  </a:lnTo>
                  <a:lnTo>
                    <a:pt x="160" y="217"/>
                  </a:lnTo>
                  <a:lnTo>
                    <a:pt x="158" y="213"/>
                  </a:lnTo>
                  <a:lnTo>
                    <a:pt x="156" y="209"/>
                  </a:lnTo>
                  <a:lnTo>
                    <a:pt x="155" y="205"/>
                  </a:lnTo>
                  <a:lnTo>
                    <a:pt x="154" y="201"/>
                  </a:lnTo>
                  <a:lnTo>
                    <a:pt x="152" y="201"/>
                  </a:lnTo>
                  <a:lnTo>
                    <a:pt x="150" y="197"/>
                  </a:lnTo>
                  <a:lnTo>
                    <a:pt x="148" y="193"/>
                  </a:lnTo>
                  <a:lnTo>
                    <a:pt x="147" y="189"/>
                  </a:lnTo>
                  <a:lnTo>
                    <a:pt x="144" y="189"/>
                  </a:lnTo>
                  <a:lnTo>
                    <a:pt x="143" y="185"/>
                  </a:lnTo>
                  <a:lnTo>
                    <a:pt x="140" y="180"/>
                  </a:lnTo>
                  <a:lnTo>
                    <a:pt x="139" y="180"/>
                  </a:lnTo>
                  <a:lnTo>
                    <a:pt x="137" y="180"/>
                  </a:lnTo>
                  <a:lnTo>
                    <a:pt x="135" y="176"/>
                  </a:lnTo>
                  <a:lnTo>
                    <a:pt x="133" y="176"/>
                  </a:lnTo>
                  <a:lnTo>
                    <a:pt x="131" y="176"/>
                  </a:lnTo>
                  <a:lnTo>
                    <a:pt x="129" y="176"/>
                  </a:lnTo>
                  <a:lnTo>
                    <a:pt x="127" y="176"/>
                  </a:lnTo>
                  <a:lnTo>
                    <a:pt x="125" y="176"/>
                  </a:lnTo>
                  <a:lnTo>
                    <a:pt x="123" y="176"/>
                  </a:lnTo>
                  <a:lnTo>
                    <a:pt x="121" y="176"/>
                  </a:lnTo>
                  <a:lnTo>
                    <a:pt x="119" y="176"/>
                  </a:lnTo>
                  <a:lnTo>
                    <a:pt x="117" y="180"/>
                  </a:lnTo>
                  <a:lnTo>
                    <a:pt x="115" y="180"/>
                  </a:lnTo>
                  <a:lnTo>
                    <a:pt x="112" y="185"/>
                  </a:lnTo>
                  <a:lnTo>
                    <a:pt x="111" y="185"/>
                  </a:lnTo>
                  <a:lnTo>
                    <a:pt x="111" y="189"/>
                  </a:lnTo>
                  <a:lnTo>
                    <a:pt x="109" y="189"/>
                  </a:lnTo>
                  <a:lnTo>
                    <a:pt x="108" y="193"/>
                  </a:lnTo>
                  <a:lnTo>
                    <a:pt x="106" y="193"/>
                  </a:lnTo>
                  <a:lnTo>
                    <a:pt x="105" y="193"/>
                  </a:lnTo>
                  <a:lnTo>
                    <a:pt x="104" y="193"/>
                  </a:lnTo>
                  <a:lnTo>
                    <a:pt x="104" y="189"/>
                  </a:lnTo>
                  <a:lnTo>
                    <a:pt x="102" y="189"/>
                  </a:lnTo>
                  <a:lnTo>
                    <a:pt x="102" y="185"/>
                  </a:lnTo>
                  <a:lnTo>
                    <a:pt x="101" y="185"/>
                  </a:lnTo>
                  <a:lnTo>
                    <a:pt x="101" y="180"/>
                  </a:lnTo>
                  <a:lnTo>
                    <a:pt x="100" y="180"/>
                  </a:lnTo>
                  <a:lnTo>
                    <a:pt x="100" y="176"/>
                  </a:lnTo>
                  <a:lnTo>
                    <a:pt x="98" y="176"/>
                  </a:lnTo>
                  <a:lnTo>
                    <a:pt x="98" y="172"/>
                  </a:lnTo>
                  <a:lnTo>
                    <a:pt x="97" y="172"/>
                  </a:lnTo>
                  <a:lnTo>
                    <a:pt x="97" y="168"/>
                  </a:lnTo>
                  <a:lnTo>
                    <a:pt x="97" y="164"/>
                  </a:lnTo>
                  <a:lnTo>
                    <a:pt x="97" y="160"/>
                  </a:lnTo>
                  <a:lnTo>
                    <a:pt x="98" y="160"/>
                  </a:lnTo>
                  <a:lnTo>
                    <a:pt x="98" y="156"/>
                  </a:lnTo>
                  <a:lnTo>
                    <a:pt x="100" y="152"/>
                  </a:lnTo>
                  <a:lnTo>
                    <a:pt x="101" y="152"/>
                  </a:lnTo>
                  <a:lnTo>
                    <a:pt x="101" y="148"/>
                  </a:lnTo>
                  <a:lnTo>
                    <a:pt x="102" y="144"/>
                  </a:lnTo>
                  <a:lnTo>
                    <a:pt x="104" y="139"/>
                  </a:lnTo>
                  <a:lnTo>
                    <a:pt x="104" y="135"/>
                  </a:lnTo>
                  <a:lnTo>
                    <a:pt x="105" y="135"/>
                  </a:lnTo>
                  <a:lnTo>
                    <a:pt x="105" y="131"/>
                  </a:lnTo>
                  <a:lnTo>
                    <a:pt x="106" y="127"/>
                  </a:lnTo>
                  <a:lnTo>
                    <a:pt x="106" y="123"/>
                  </a:lnTo>
                  <a:lnTo>
                    <a:pt x="108" y="119"/>
                  </a:lnTo>
                  <a:lnTo>
                    <a:pt x="108" y="115"/>
                  </a:lnTo>
                  <a:lnTo>
                    <a:pt x="108" y="111"/>
                  </a:lnTo>
                  <a:lnTo>
                    <a:pt x="109" y="107"/>
                  </a:lnTo>
                  <a:lnTo>
                    <a:pt x="109" y="102"/>
                  </a:lnTo>
                  <a:lnTo>
                    <a:pt x="109" y="98"/>
                  </a:lnTo>
                  <a:lnTo>
                    <a:pt x="109" y="94"/>
                  </a:lnTo>
                  <a:lnTo>
                    <a:pt x="109" y="90"/>
                  </a:lnTo>
                  <a:lnTo>
                    <a:pt x="109" y="86"/>
                  </a:lnTo>
                  <a:lnTo>
                    <a:pt x="109" y="82"/>
                  </a:lnTo>
                  <a:lnTo>
                    <a:pt x="109" y="78"/>
                  </a:lnTo>
                  <a:lnTo>
                    <a:pt x="109" y="74"/>
                  </a:lnTo>
                  <a:lnTo>
                    <a:pt x="109" y="70"/>
                  </a:lnTo>
                  <a:lnTo>
                    <a:pt x="108" y="66"/>
                  </a:lnTo>
                  <a:lnTo>
                    <a:pt x="106" y="61"/>
                  </a:lnTo>
                  <a:lnTo>
                    <a:pt x="105" y="57"/>
                  </a:lnTo>
                  <a:lnTo>
                    <a:pt x="104" y="53"/>
                  </a:lnTo>
                  <a:lnTo>
                    <a:pt x="102" y="49"/>
                  </a:lnTo>
                  <a:lnTo>
                    <a:pt x="101" y="45"/>
                  </a:lnTo>
                  <a:lnTo>
                    <a:pt x="100" y="41"/>
                  </a:lnTo>
                  <a:lnTo>
                    <a:pt x="97" y="37"/>
                  </a:lnTo>
                  <a:lnTo>
                    <a:pt x="96" y="37"/>
                  </a:lnTo>
                  <a:lnTo>
                    <a:pt x="94" y="37"/>
                  </a:lnTo>
                  <a:lnTo>
                    <a:pt x="93" y="33"/>
                  </a:lnTo>
                  <a:lnTo>
                    <a:pt x="90" y="33"/>
                  </a:lnTo>
                  <a:lnTo>
                    <a:pt x="89" y="33"/>
                  </a:lnTo>
                  <a:lnTo>
                    <a:pt x="88" y="33"/>
                  </a:lnTo>
                  <a:lnTo>
                    <a:pt x="85" y="33"/>
                  </a:lnTo>
                  <a:lnTo>
                    <a:pt x="84" y="33"/>
                  </a:lnTo>
                  <a:lnTo>
                    <a:pt x="82" y="33"/>
                  </a:lnTo>
                  <a:lnTo>
                    <a:pt x="80" y="33"/>
                  </a:lnTo>
                  <a:lnTo>
                    <a:pt x="78" y="33"/>
                  </a:lnTo>
                  <a:lnTo>
                    <a:pt x="77" y="33"/>
                  </a:lnTo>
                  <a:lnTo>
                    <a:pt x="74" y="33"/>
                  </a:lnTo>
                  <a:lnTo>
                    <a:pt x="73" y="37"/>
                  </a:lnTo>
                  <a:lnTo>
                    <a:pt x="70" y="37"/>
                  </a:lnTo>
                  <a:lnTo>
                    <a:pt x="69" y="37"/>
                  </a:lnTo>
                  <a:lnTo>
                    <a:pt x="67" y="41"/>
                  </a:lnTo>
                  <a:lnTo>
                    <a:pt x="65" y="41"/>
                  </a:lnTo>
                  <a:lnTo>
                    <a:pt x="63" y="45"/>
                  </a:lnTo>
                  <a:lnTo>
                    <a:pt x="62" y="45"/>
                  </a:lnTo>
                  <a:lnTo>
                    <a:pt x="59" y="45"/>
                  </a:lnTo>
                  <a:lnTo>
                    <a:pt x="58" y="49"/>
                  </a:lnTo>
                  <a:lnTo>
                    <a:pt x="57" y="49"/>
                  </a:lnTo>
                  <a:lnTo>
                    <a:pt x="55" y="49"/>
                  </a:lnTo>
                  <a:lnTo>
                    <a:pt x="53" y="53"/>
                  </a:lnTo>
                  <a:lnTo>
                    <a:pt x="51" y="53"/>
                  </a:lnTo>
                  <a:lnTo>
                    <a:pt x="49" y="57"/>
                  </a:lnTo>
                  <a:lnTo>
                    <a:pt x="47" y="61"/>
                  </a:lnTo>
                  <a:lnTo>
                    <a:pt x="46" y="66"/>
                  </a:lnTo>
                  <a:lnTo>
                    <a:pt x="43" y="70"/>
                  </a:lnTo>
                  <a:lnTo>
                    <a:pt x="42" y="74"/>
                  </a:lnTo>
                  <a:lnTo>
                    <a:pt x="40" y="74"/>
                  </a:lnTo>
                  <a:lnTo>
                    <a:pt x="38" y="78"/>
                  </a:lnTo>
                  <a:lnTo>
                    <a:pt x="36" y="82"/>
                  </a:lnTo>
                  <a:lnTo>
                    <a:pt x="35" y="86"/>
                  </a:lnTo>
                  <a:lnTo>
                    <a:pt x="34" y="90"/>
                  </a:lnTo>
                  <a:lnTo>
                    <a:pt x="31" y="94"/>
                  </a:lnTo>
                  <a:lnTo>
                    <a:pt x="30" y="102"/>
                  </a:lnTo>
                  <a:lnTo>
                    <a:pt x="28" y="107"/>
                  </a:lnTo>
                  <a:lnTo>
                    <a:pt x="27" y="111"/>
                  </a:lnTo>
                  <a:lnTo>
                    <a:pt x="26" y="115"/>
                  </a:lnTo>
                  <a:lnTo>
                    <a:pt x="24" y="119"/>
                  </a:lnTo>
                  <a:lnTo>
                    <a:pt x="23" y="123"/>
                  </a:lnTo>
                  <a:lnTo>
                    <a:pt x="22" y="131"/>
                  </a:lnTo>
                  <a:lnTo>
                    <a:pt x="20" y="135"/>
                  </a:lnTo>
                  <a:lnTo>
                    <a:pt x="19" y="139"/>
                  </a:lnTo>
                  <a:lnTo>
                    <a:pt x="19" y="144"/>
                  </a:lnTo>
                  <a:lnTo>
                    <a:pt x="18" y="152"/>
                  </a:lnTo>
                  <a:lnTo>
                    <a:pt x="16" y="156"/>
                  </a:lnTo>
                  <a:lnTo>
                    <a:pt x="15" y="164"/>
                  </a:lnTo>
                  <a:lnTo>
                    <a:pt x="15" y="168"/>
                  </a:lnTo>
                  <a:lnTo>
                    <a:pt x="13" y="172"/>
                  </a:lnTo>
                  <a:lnTo>
                    <a:pt x="12" y="180"/>
                  </a:lnTo>
                  <a:lnTo>
                    <a:pt x="12" y="185"/>
                  </a:lnTo>
                  <a:lnTo>
                    <a:pt x="11" y="193"/>
                  </a:lnTo>
                  <a:lnTo>
                    <a:pt x="11" y="197"/>
                  </a:lnTo>
                  <a:lnTo>
                    <a:pt x="9" y="205"/>
                  </a:lnTo>
                  <a:lnTo>
                    <a:pt x="18" y="234"/>
                  </a:lnTo>
                  <a:lnTo>
                    <a:pt x="16" y="238"/>
                  </a:lnTo>
                  <a:lnTo>
                    <a:pt x="15" y="238"/>
                  </a:lnTo>
                  <a:lnTo>
                    <a:pt x="13" y="238"/>
                  </a:lnTo>
                  <a:lnTo>
                    <a:pt x="12" y="238"/>
                  </a:lnTo>
                  <a:lnTo>
                    <a:pt x="11" y="238"/>
                  </a:lnTo>
                  <a:lnTo>
                    <a:pt x="9" y="238"/>
                  </a:lnTo>
                  <a:lnTo>
                    <a:pt x="8" y="234"/>
                  </a:lnTo>
                  <a:lnTo>
                    <a:pt x="7" y="234"/>
                  </a:lnTo>
                  <a:lnTo>
                    <a:pt x="7" y="230"/>
                  </a:lnTo>
                  <a:lnTo>
                    <a:pt x="5" y="230"/>
                  </a:lnTo>
                  <a:lnTo>
                    <a:pt x="5" y="226"/>
                  </a:lnTo>
                  <a:lnTo>
                    <a:pt x="4" y="226"/>
                  </a:lnTo>
                  <a:lnTo>
                    <a:pt x="4" y="221"/>
                  </a:lnTo>
                  <a:lnTo>
                    <a:pt x="3" y="221"/>
                  </a:lnTo>
                  <a:lnTo>
                    <a:pt x="3" y="217"/>
                  </a:lnTo>
                  <a:lnTo>
                    <a:pt x="1" y="213"/>
                  </a:lnTo>
                  <a:lnTo>
                    <a:pt x="1" y="209"/>
                  </a:lnTo>
                  <a:lnTo>
                    <a:pt x="1" y="205"/>
                  </a:lnTo>
                  <a:lnTo>
                    <a:pt x="0" y="205"/>
                  </a:lnTo>
                  <a:lnTo>
                    <a:pt x="0" y="201"/>
                  </a:lnTo>
                  <a:lnTo>
                    <a:pt x="0" y="197"/>
                  </a:lnTo>
                  <a:lnTo>
                    <a:pt x="0" y="193"/>
                  </a:lnTo>
                  <a:lnTo>
                    <a:pt x="0" y="189"/>
                  </a:lnTo>
                  <a:lnTo>
                    <a:pt x="0" y="185"/>
                  </a:lnTo>
                  <a:lnTo>
                    <a:pt x="0" y="180"/>
                  </a:lnTo>
                  <a:lnTo>
                    <a:pt x="0" y="176"/>
                  </a:lnTo>
                  <a:lnTo>
                    <a:pt x="0" y="172"/>
                  </a:lnTo>
                  <a:lnTo>
                    <a:pt x="0" y="168"/>
                  </a:lnTo>
                  <a:lnTo>
                    <a:pt x="0" y="164"/>
                  </a:lnTo>
                  <a:lnTo>
                    <a:pt x="1" y="164"/>
                  </a:lnTo>
                  <a:lnTo>
                    <a:pt x="1" y="160"/>
                  </a:lnTo>
                  <a:lnTo>
                    <a:pt x="1" y="156"/>
                  </a:lnTo>
                  <a:lnTo>
                    <a:pt x="1" y="152"/>
                  </a:lnTo>
                  <a:lnTo>
                    <a:pt x="1" y="148"/>
                  </a:lnTo>
                  <a:lnTo>
                    <a:pt x="3" y="144"/>
                  </a:lnTo>
                  <a:lnTo>
                    <a:pt x="3" y="139"/>
                  </a:lnTo>
                  <a:lnTo>
                    <a:pt x="4" y="131"/>
                  </a:lnTo>
                  <a:lnTo>
                    <a:pt x="5" y="127"/>
                  </a:lnTo>
                  <a:lnTo>
                    <a:pt x="7" y="119"/>
                  </a:lnTo>
                  <a:lnTo>
                    <a:pt x="8" y="111"/>
                  </a:lnTo>
                  <a:lnTo>
                    <a:pt x="9" y="107"/>
                  </a:lnTo>
                  <a:lnTo>
                    <a:pt x="11" y="98"/>
                  </a:lnTo>
                  <a:lnTo>
                    <a:pt x="13" y="94"/>
                  </a:lnTo>
                  <a:lnTo>
                    <a:pt x="15" y="86"/>
                  </a:lnTo>
                  <a:lnTo>
                    <a:pt x="16" y="82"/>
                  </a:lnTo>
                  <a:lnTo>
                    <a:pt x="18" y="78"/>
                  </a:lnTo>
                  <a:lnTo>
                    <a:pt x="20" y="70"/>
                  </a:lnTo>
                  <a:lnTo>
                    <a:pt x="22" y="66"/>
                  </a:lnTo>
                  <a:lnTo>
                    <a:pt x="23" y="61"/>
                  </a:lnTo>
                  <a:lnTo>
                    <a:pt x="26" y="57"/>
                  </a:lnTo>
                  <a:lnTo>
                    <a:pt x="27" y="53"/>
                  </a:lnTo>
                  <a:lnTo>
                    <a:pt x="30" y="49"/>
                  </a:lnTo>
                  <a:lnTo>
                    <a:pt x="31" y="45"/>
                  </a:lnTo>
                  <a:lnTo>
                    <a:pt x="34" y="41"/>
                  </a:lnTo>
                  <a:lnTo>
                    <a:pt x="35" y="37"/>
                  </a:lnTo>
                  <a:lnTo>
                    <a:pt x="38" y="33"/>
                  </a:lnTo>
                  <a:lnTo>
                    <a:pt x="40" y="29"/>
                  </a:lnTo>
                  <a:lnTo>
                    <a:pt x="42" y="24"/>
                  </a:lnTo>
                  <a:lnTo>
                    <a:pt x="44" y="20"/>
                  </a:lnTo>
                  <a:lnTo>
                    <a:pt x="47" y="20"/>
                  </a:lnTo>
                  <a:lnTo>
                    <a:pt x="49" y="16"/>
                  </a:lnTo>
                  <a:lnTo>
                    <a:pt x="51" y="12"/>
                  </a:lnTo>
                  <a:lnTo>
                    <a:pt x="54" y="12"/>
                  </a:lnTo>
                  <a:lnTo>
                    <a:pt x="55" y="8"/>
                  </a:lnTo>
                  <a:lnTo>
                    <a:pt x="58" y="4"/>
                  </a:lnTo>
                  <a:lnTo>
                    <a:pt x="61" y="4"/>
                  </a:lnTo>
                  <a:lnTo>
                    <a:pt x="63" y="0"/>
                  </a:lnTo>
                  <a:lnTo>
                    <a:pt x="65" y="0"/>
                  </a:lnTo>
                  <a:lnTo>
                    <a:pt x="67" y="0"/>
                  </a:lnTo>
                  <a:lnTo>
                    <a:pt x="69" y="0"/>
                  </a:lnTo>
                  <a:lnTo>
                    <a:pt x="71" y="0"/>
                  </a:lnTo>
                  <a:lnTo>
                    <a:pt x="73" y="0"/>
                  </a:lnTo>
                  <a:lnTo>
                    <a:pt x="75" y="0"/>
                  </a:lnTo>
                  <a:lnTo>
                    <a:pt x="77" y="0"/>
                  </a:lnTo>
                  <a:lnTo>
                    <a:pt x="80" y="0"/>
                  </a:lnTo>
                  <a:lnTo>
                    <a:pt x="81" y="0"/>
                  </a:lnTo>
                  <a:lnTo>
                    <a:pt x="84" y="0"/>
                  </a:lnTo>
                  <a:lnTo>
                    <a:pt x="85" y="4"/>
                  </a:lnTo>
                  <a:lnTo>
                    <a:pt x="88" y="4"/>
                  </a:lnTo>
                  <a:lnTo>
                    <a:pt x="89" y="4"/>
                  </a:lnTo>
                  <a:lnTo>
                    <a:pt x="92" y="8"/>
                  </a:lnTo>
                  <a:lnTo>
                    <a:pt x="93" y="8"/>
                  </a:lnTo>
                  <a:lnTo>
                    <a:pt x="96" y="12"/>
                  </a:lnTo>
                  <a:lnTo>
                    <a:pt x="97" y="12"/>
                  </a:lnTo>
                  <a:lnTo>
                    <a:pt x="98" y="16"/>
                  </a:lnTo>
                  <a:lnTo>
                    <a:pt x="101" y="16"/>
                  </a:lnTo>
                  <a:lnTo>
                    <a:pt x="102" y="20"/>
                  </a:lnTo>
                  <a:lnTo>
                    <a:pt x="104" y="24"/>
                  </a:lnTo>
                  <a:lnTo>
                    <a:pt x="105" y="24"/>
                  </a:lnTo>
                  <a:lnTo>
                    <a:pt x="108" y="29"/>
                  </a:lnTo>
                  <a:lnTo>
                    <a:pt x="109" y="33"/>
                  </a:lnTo>
                  <a:lnTo>
                    <a:pt x="111" y="37"/>
                  </a:lnTo>
                  <a:lnTo>
                    <a:pt x="112" y="41"/>
                  </a:lnTo>
                  <a:lnTo>
                    <a:pt x="113" y="45"/>
                  </a:lnTo>
                  <a:lnTo>
                    <a:pt x="115" y="49"/>
                  </a:lnTo>
                  <a:lnTo>
                    <a:pt x="116" y="53"/>
                  </a:lnTo>
                  <a:lnTo>
                    <a:pt x="117" y="57"/>
                  </a:lnTo>
                  <a:lnTo>
                    <a:pt x="119" y="61"/>
                  </a:lnTo>
                  <a:lnTo>
                    <a:pt x="119" y="70"/>
                  </a:lnTo>
                  <a:lnTo>
                    <a:pt x="120" y="74"/>
                  </a:lnTo>
                  <a:lnTo>
                    <a:pt x="120" y="78"/>
                  </a:lnTo>
                  <a:lnTo>
                    <a:pt x="120" y="82"/>
                  </a:lnTo>
                  <a:lnTo>
                    <a:pt x="121" y="86"/>
                  </a:lnTo>
                  <a:lnTo>
                    <a:pt x="121" y="90"/>
                  </a:lnTo>
                  <a:lnTo>
                    <a:pt x="121" y="94"/>
                  </a:lnTo>
                  <a:lnTo>
                    <a:pt x="121" y="98"/>
                  </a:lnTo>
                  <a:lnTo>
                    <a:pt x="121" y="102"/>
                  </a:lnTo>
                  <a:lnTo>
                    <a:pt x="121" y="107"/>
                  </a:lnTo>
                  <a:lnTo>
                    <a:pt x="120" y="107"/>
                  </a:lnTo>
                  <a:lnTo>
                    <a:pt x="120" y="111"/>
                  </a:lnTo>
                  <a:lnTo>
                    <a:pt x="120" y="115"/>
                  </a:lnTo>
                  <a:lnTo>
                    <a:pt x="120" y="119"/>
                  </a:lnTo>
                  <a:lnTo>
                    <a:pt x="120" y="123"/>
                  </a:lnTo>
                  <a:lnTo>
                    <a:pt x="120" y="127"/>
                  </a:lnTo>
                  <a:lnTo>
                    <a:pt x="120" y="131"/>
                  </a:lnTo>
                  <a:lnTo>
                    <a:pt x="121" y="131"/>
                  </a:lnTo>
                  <a:lnTo>
                    <a:pt x="124" y="135"/>
                  </a:lnTo>
                  <a:lnTo>
                    <a:pt x="125" y="135"/>
                  </a:lnTo>
                  <a:lnTo>
                    <a:pt x="128" y="139"/>
                  </a:lnTo>
                  <a:lnTo>
                    <a:pt x="131" y="139"/>
                  </a:lnTo>
                  <a:lnTo>
                    <a:pt x="132" y="144"/>
                  </a:lnTo>
                  <a:lnTo>
                    <a:pt x="135" y="148"/>
                  </a:lnTo>
                  <a:lnTo>
                    <a:pt x="137" y="148"/>
                  </a:lnTo>
                  <a:lnTo>
                    <a:pt x="139" y="152"/>
                  </a:lnTo>
                  <a:lnTo>
                    <a:pt x="142" y="156"/>
                  </a:lnTo>
                  <a:lnTo>
                    <a:pt x="143" y="156"/>
                  </a:lnTo>
                  <a:lnTo>
                    <a:pt x="146" y="160"/>
                  </a:lnTo>
                  <a:lnTo>
                    <a:pt x="148" y="164"/>
                  </a:lnTo>
                  <a:lnTo>
                    <a:pt x="150" y="164"/>
                  </a:lnTo>
                  <a:lnTo>
                    <a:pt x="152" y="168"/>
                  </a:lnTo>
                  <a:lnTo>
                    <a:pt x="154" y="172"/>
                  </a:lnTo>
                  <a:lnTo>
                    <a:pt x="156" y="176"/>
                  </a:lnTo>
                  <a:lnTo>
                    <a:pt x="158" y="180"/>
                  </a:lnTo>
                  <a:lnTo>
                    <a:pt x="160" y="185"/>
                  </a:lnTo>
                  <a:lnTo>
                    <a:pt x="162" y="189"/>
                  </a:lnTo>
                  <a:lnTo>
                    <a:pt x="163" y="193"/>
                  </a:lnTo>
                  <a:lnTo>
                    <a:pt x="166" y="197"/>
                  </a:lnTo>
                  <a:lnTo>
                    <a:pt x="167" y="201"/>
                  </a:lnTo>
                  <a:lnTo>
                    <a:pt x="168" y="205"/>
                  </a:lnTo>
                  <a:lnTo>
                    <a:pt x="171" y="213"/>
                  </a:lnTo>
                  <a:lnTo>
                    <a:pt x="173" y="217"/>
                  </a:lnTo>
                  <a:lnTo>
                    <a:pt x="174" y="221"/>
                  </a:lnTo>
                  <a:lnTo>
                    <a:pt x="175" y="230"/>
                  </a:lnTo>
                  <a:lnTo>
                    <a:pt x="177" y="234"/>
                  </a:lnTo>
                  <a:lnTo>
                    <a:pt x="178" y="242"/>
                  </a:lnTo>
                  <a:lnTo>
                    <a:pt x="179" y="246"/>
                  </a:lnTo>
                  <a:lnTo>
                    <a:pt x="181" y="254"/>
                  </a:lnTo>
                  <a:lnTo>
                    <a:pt x="182" y="258"/>
                  </a:lnTo>
                  <a:lnTo>
                    <a:pt x="182" y="263"/>
                  </a:lnTo>
                  <a:lnTo>
                    <a:pt x="183" y="271"/>
                  </a:lnTo>
                  <a:lnTo>
                    <a:pt x="183" y="275"/>
                  </a:lnTo>
                  <a:lnTo>
                    <a:pt x="183" y="279"/>
                  </a:lnTo>
                  <a:lnTo>
                    <a:pt x="185" y="287"/>
                  </a:lnTo>
                  <a:lnTo>
                    <a:pt x="185" y="291"/>
                  </a:lnTo>
                  <a:lnTo>
                    <a:pt x="186" y="295"/>
                  </a:lnTo>
                  <a:lnTo>
                    <a:pt x="186" y="304"/>
                  </a:lnTo>
                  <a:lnTo>
                    <a:pt x="186" y="308"/>
                  </a:lnTo>
                  <a:lnTo>
                    <a:pt x="186" y="316"/>
                  </a:lnTo>
                  <a:lnTo>
                    <a:pt x="187" y="320"/>
                  </a:lnTo>
                  <a:lnTo>
                    <a:pt x="187" y="324"/>
                  </a:lnTo>
                  <a:lnTo>
                    <a:pt x="187" y="332"/>
                  </a:lnTo>
                  <a:lnTo>
                    <a:pt x="187" y="336"/>
                  </a:lnTo>
                  <a:lnTo>
                    <a:pt x="187" y="345"/>
                  </a:lnTo>
                  <a:lnTo>
                    <a:pt x="187" y="349"/>
                  </a:lnTo>
                  <a:lnTo>
                    <a:pt x="187" y="357"/>
                  </a:lnTo>
                  <a:lnTo>
                    <a:pt x="187" y="361"/>
                  </a:lnTo>
                  <a:lnTo>
                    <a:pt x="187" y="365"/>
                  </a:lnTo>
                  <a:lnTo>
                    <a:pt x="187" y="373"/>
                  </a:lnTo>
                  <a:lnTo>
                    <a:pt x="187" y="377"/>
                  </a:lnTo>
                  <a:lnTo>
                    <a:pt x="186" y="386"/>
                  </a:lnTo>
                  <a:lnTo>
                    <a:pt x="186" y="390"/>
                  </a:lnTo>
                  <a:lnTo>
                    <a:pt x="186" y="394"/>
                  </a:lnTo>
                  <a:lnTo>
                    <a:pt x="185" y="402"/>
                  </a:lnTo>
                  <a:lnTo>
                    <a:pt x="185" y="406"/>
                  </a:lnTo>
                  <a:lnTo>
                    <a:pt x="183" y="410"/>
                  </a:lnTo>
                  <a:lnTo>
                    <a:pt x="183" y="414"/>
                  </a:lnTo>
                  <a:lnTo>
                    <a:pt x="182" y="423"/>
                  </a:lnTo>
                  <a:lnTo>
                    <a:pt x="181" y="427"/>
                  </a:lnTo>
                  <a:lnTo>
                    <a:pt x="181" y="431"/>
                  </a:lnTo>
                  <a:lnTo>
                    <a:pt x="179" y="435"/>
                  </a:lnTo>
                  <a:lnTo>
                    <a:pt x="178" y="439"/>
                  </a:lnTo>
                  <a:lnTo>
                    <a:pt x="177" y="439"/>
                  </a:lnTo>
                  <a:lnTo>
                    <a:pt x="177" y="443"/>
                  </a:lnTo>
                  <a:lnTo>
                    <a:pt x="175" y="443"/>
                  </a:lnTo>
                  <a:lnTo>
                    <a:pt x="174" y="447"/>
                  </a:lnTo>
                  <a:lnTo>
                    <a:pt x="173" y="447"/>
                  </a:lnTo>
                  <a:lnTo>
                    <a:pt x="171" y="447"/>
                  </a:lnTo>
                  <a:lnTo>
                    <a:pt x="170" y="451"/>
                  </a:lnTo>
                  <a:lnTo>
                    <a:pt x="168" y="451"/>
                  </a:lnTo>
                  <a:lnTo>
                    <a:pt x="167" y="451"/>
                  </a:lnTo>
                  <a:lnTo>
                    <a:pt x="166" y="451"/>
                  </a:lnTo>
                  <a:lnTo>
                    <a:pt x="164" y="451"/>
                  </a:lnTo>
                  <a:lnTo>
                    <a:pt x="163" y="447"/>
                  </a:lnTo>
                  <a:lnTo>
                    <a:pt x="162" y="447"/>
                  </a:lnTo>
                  <a:lnTo>
                    <a:pt x="160" y="447"/>
                  </a:lnTo>
                  <a:lnTo>
                    <a:pt x="159" y="443"/>
                  </a:lnTo>
                  <a:lnTo>
                    <a:pt x="158" y="439"/>
                  </a:lnTo>
                  <a:lnTo>
                    <a:pt x="156" y="435"/>
                  </a:lnTo>
                  <a:lnTo>
                    <a:pt x="155" y="431"/>
                  </a:lnTo>
                  <a:lnTo>
                    <a:pt x="155" y="427"/>
                  </a:lnTo>
                  <a:lnTo>
                    <a:pt x="154" y="423"/>
                  </a:lnTo>
                  <a:lnTo>
                    <a:pt x="154" y="4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1350"/>
            </a:p>
          </p:txBody>
        </p:sp>
        <p:sp>
          <p:nvSpPr>
            <p:cNvPr id="69" name="Freeform 40"/>
            <p:cNvSpPr>
              <a:spLocks/>
            </p:cNvSpPr>
            <p:nvPr/>
          </p:nvSpPr>
          <p:spPr bwMode="auto">
            <a:xfrm>
              <a:off x="2738892" y="2556690"/>
              <a:ext cx="635865" cy="944563"/>
            </a:xfrm>
            <a:custGeom>
              <a:avLst/>
              <a:gdLst>
                <a:gd name="T0" fmla="*/ 251 w 288"/>
                <a:gd name="T1" fmla="*/ 554 h 595"/>
                <a:gd name="T2" fmla="*/ 256 w 288"/>
                <a:gd name="T3" fmla="*/ 541 h 595"/>
                <a:gd name="T4" fmla="*/ 261 w 288"/>
                <a:gd name="T5" fmla="*/ 529 h 595"/>
                <a:gd name="T6" fmla="*/ 265 w 288"/>
                <a:gd name="T7" fmla="*/ 509 h 595"/>
                <a:gd name="T8" fmla="*/ 269 w 288"/>
                <a:gd name="T9" fmla="*/ 488 h 595"/>
                <a:gd name="T10" fmla="*/ 273 w 288"/>
                <a:gd name="T11" fmla="*/ 463 h 595"/>
                <a:gd name="T12" fmla="*/ 275 w 288"/>
                <a:gd name="T13" fmla="*/ 439 h 595"/>
                <a:gd name="T14" fmla="*/ 275 w 288"/>
                <a:gd name="T15" fmla="*/ 414 h 595"/>
                <a:gd name="T16" fmla="*/ 269 w 288"/>
                <a:gd name="T17" fmla="*/ 381 h 595"/>
                <a:gd name="T18" fmla="*/ 253 w 288"/>
                <a:gd name="T19" fmla="*/ 336 h 595"/>
                <a:gd name="T20" fmla="*/ 234 w 288"/>
                <a:gd name="T21" fmla="*/ 312 h 595"/>
                <a:gd name="T22" fmla="*/ 214 w 288"/>
                <a:gd name="T23" fmla="*/ 295 h 595"/>
                <a:gd name="T24" fmla="*/ 193 w 288"/>
                <a:gd name="T25" fmla="*/ 295 h 595"/>
                <a:gd name="T26" fmla="*/ 172 w 288"/>
                <a:gd name="T27" fmla="*/ 307 h 595"/>
                <a:gd name="T28" fmla="*/ 164 w 288"/>
                <a:gd name="T29" fmla="*/ 287 h 595"/>
                <a:gd name="T30" fmla="*/ 163 w 288"/>
                <a:gd name="T31" fmla="*/ 262 h 595"/>
                <a:gd name="T32" fmla="*/ 167 w 288"/>
                <a:gd name="T33" fmla="*/ 234 h 595"/>
                <a:gd name="T34" fmla="*/ 170 w 288"/>
                <a:gd name="T35" fmla="*/ 205 h 595"/>
                <a:gd name="T36" fmla="*/ 168 w 288"/>
                <a:gd name="T37" fmla="*/ 172 h 595"/>
                <a:gd name="T38" fmla="*/ 159 w 288"/>
                <a:gd name="T39" fmla="*/ 127 h 595"/>
                <a:gd name="T40" fmla="*/ 145 w 288"/>
                <a:gd name="T41" fmla="*/ 82 h 595"/>
                <a:gd name="T42" fmla="*/ 128 w 288"/>
                <a:gd name="T43" fmla="*/ 53 h 595"/>
                <a:gd name="T44" fmla="*/ 109 w 288"/>
                <a:gd name="T45" fmla="*/ 36 h 595"/>
                <a:gd name="T46" fmla="*/ 89 w 288"/>
                <a:gd name="T47" fmla="*/ 28 h 595"/>
                <a:gd name="T48" fmla="*/ 71 w 288"/>
                <a:gd name="T49" fmla="*/ 24 h 595"/>
                <a:gd name="T50" fmla="*/ 56 w 288"/>
                <a:gd name="T51" fmla="*/ 36 h 595"/>
                <a:gd name="T52" fmla="*/ 43 w 288"/>
                <a:gd name="T53" fmla="*/ 57 h 595"/>
                <a:gd name="T54" fmla="*/ 31 w 288"/>
                <a:gd name="T55" fmla="*/ 82 h 595"/>
                <a:gd name="T56" fmla="*/ 21 w 288"/>
                <a:gd name="T57" fmla="*/ 114 h 595"/>
                <a:gd name="T58" fmla="*/ 13 w 288"/>
                <a:gd name="T59" fmla="*/ 156 h 595"/>
                <a:gd name="T60" fmla="*/ 5 w 288"/>
                <a:gd name="T61" fmla="*/ 192 h 595"/>
                <a:gd name="T62" fmla="*/ 1 w 288"/>
                <a:gd name="T63" fmla="*/ 180 h 595"/>
                <a:gd name="T64" fmla="*/ 3 w 288"/>
                <a:gd name="T65" fmla="*/ 147 h 595"/>
                <a:gd name="T66" fmla="*/ 8 w 288"/>
                <a:gd name="T67" fmla="*/ 110 h 595"/>
                <a:gd name="T68" fmla="*/ 17 w 288"/>
                <a:gd name="T69" fmla="*/ 78 h 595"/>
                <a:gd name="T70" fmla="*/ 27 w 288"/>
                <a:gd name="T71" fmla="*/ 49 h 595"/>
                <a:gd name="T72" fmla="*/ 39 w 288"/>
                <a:gd name="T73" fmla="*/ 24 h 595"/>
                <a:gd name="T74" fmla="*/ 55 w 288"/>
                <a:gd name="T75" fmla="*/ 8 h 595"/>
                <a:gd name="T76" fmla="*/ 77 w 288"/>
                <a:gd name="T77" fmla="*/ 0 h 595"/>
                <a:gd name="T78" fmla="*/ 100 w 288"/>
                <a:gd name="T79" fmla="*/ 4 h 595"/>
                <a:gd name="T80" fmla="*/ 121 w 288"/>
                <a:gd name="T81" fmla="*/ 20 h 595"/>
                <a:gd name="T82" fmla="*/ 141 w 288"/>
                <a:gd name="T83" fmla="*/ 45 h 595"/>
                <a:gd name="T84" fmla="*/ 160 w 288"/>
                <a:gd name="T85" fmla="*/ 86 h 595"/>
                <a:gd name="T86" fmla="*/ 168 w 288"/>
                <a:gd name="T87" fmla="*/ 110 h 595"/>
                <a:gd name="T88" fmla="*/ 174 w 288"/>
                <a:gd name="T89" fmla="*/ 139 h 595"/>
                <a:gd name="T90" fmla="*/ 178 w 288"/>
                <a:gd name="T91" fmla="*/ 172 h 595"/>
                <a:gd name="T92" fmla="*/ 180 w 288"/>
                <a:gd name="T93" fmla="*/ 209 h 595"/>
                <a:gd name="T94" fmla="*/ 180 w 288"/>
                <a:gd name="T95" fmla="*/ 242 h 595"/>
                <a:gd name="T96" fmla="*/ 197 w 288"/>
                <a:gd name="T97" fmla="*/ 258 h 595"/>
                <a:gd name="T98" fmla="*/ 222 w 288"/>
                <a:gd name="T99" fmla="*/ 270 h 595"/>
                <a:gd name="T100" fmla="*/ 245 w 288"/>
                <a:gd name="T101" fmla="*/ 295 h 595"/>
                <a:gd name="T102" fmla="*/ 265 w 288"/>
                <a:gd name="T103" fmla="*/ 332 h 595"/>
                <a:gd name="T104" fmla="*/ 282 w 288"/>
                <a:gd name="T105" fmla="*/ 385 h 595"/>
                <a:gd name="T106" fmla="*/ 288 w 288"/>
                <a:gd name="T107" fmla="*/ 447 h 595"/>
                <a:gd name="T108" fmla="*/ 286 w 288"/>
                <a:gd name="T109" fmla="*/ 484 h 595"/>
                <a:gd name="T110" fmla="*/ 280 w 288"/>
                <a:gd name="T111" fmla="*/ 521 h 595"/>
                <a:gd name="T112" fmla="*/ 272 w 288"/>
                <a:gd name="T113" fmla="*/ 554 h 595"/>
                <a:gd name="T114" fmla="*/ 264 w 288"/>
                <a:gd name="T115" fmla="*/ 578 h 595"/>
                <a:gd name="T116" fmla="*/ 253 w 288"/>
                <a:gd name="T117" fmla="*/ 595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88" h="595">
                  <a:moveTo>
                    <a:pt x="246" y="574"/>
                  </a:moveTo>
                  <a:lnTo>
                    <a:pt x="248" y="570"/>
                  </a:lnTo>
                  <a:lnTo>
                    <a:pt x="248" y="566"/>
                  </a:lnTo>
                  <a:lnTo>
                    <a:pt x="249" y="562"/>
                  </a:lnTo>
                  <a:lnTo>
                    <a:pt x="249" y="558"/>
                  </a:lnTo>
                  <a:lnTo>
                    <a:pt x="251" y="554"/>
                  </a:lnTo>
                  <a:lnTo>
                    <a:pt x="252" y="554"/>
                  </a:lnTo>
                  <a:lnTo>
                    <a:pt x="252" y="550"/>
                  </a:lnTo>
                  <a:lnTo>
                    <a:pt x="253" y="550"/>
                  </a:lnTo>
                  <a:lnTo>
                    <a:pt x="253" y="545"/>
                  </a:lnTo>
                  <a:lnTo>
                    <a:pt x="255" y="545"/>
                  </a:lnTo>
                  <a:lnTo>
                    <a:pt x="256" y="541"/>
                  </a:lnTo>
                  <a:lnTo>
                    <a:pt x="257" y="541"/>
                  </a:lnTo>
                  <a:lnTo>
                    <a:pt x="257" y="537"/>
                  </a:lnTo>
                  <a:lnTo>
                    <a:pt x="259" y="537"/>
                  </a:lnTo>
                  <a:lnTo>
                    <a:pt x="259" y="533"/>
                  </a:lnTo>
                  <a:lnTo>
                    <a:pt x="260" y="533"/>
                  </a:lnTo>
                  <a:lnTo>
                    <a:pt x="261" y="529"/>
                  </a:lnTo>
                  <a:lnTo>
                    <a:pt x="263" y="529"/>
                  </a:lnTo>
                  <a:lnTo>
                    <a:pt x="263" y="525"/>
                  </a:lnTo>
                  <a:lnTo>
                    <a:pt x="264" y="521"/>
                  </a:lnTo>
                  <a:lnTo>
                    <a:pt x="264" y="517"/>
                  </a:lnTo>
                  <a:lnTo>
                    <a:pt x="265" y="513"/>
                  </a:lnTo>
                  <a:lnTo>
                    <a:pt x="265" y="509"/>
                  </a:lnTo>
                  <a:lnTo>
                    <a:pt x="267" y="509"/>
                  </a:lnTo>
                  <a:lnTo>
                    <a:pt x="267" y="504"/>
                  </a:lnTo>
                  <a:lnTo>
                    <a:pt x="268" y="500"/>
                  </a:lnTo>
                  <a:lnTo>
                    <a:pt x="268" y="496"/>
                  </a:lnTo>
                  <a:lnTo>
                    <a:pt x="269" y="492"/>
                  </a:lnTo>
                  <a:lnTo>
                    <a:pt x="269" y="488"/>
                  </a:lnTo>
                  <a:lnTo>
                    <a:pt x="271" y="484"/>
                  </a:lnTo>
                  <a:lnTo>
                    <a:pt x="271" y="480"/>
                  </a:lnTo>
                  <a:lnTo>
                    <a:pt x="272" y="476"/>
                  </a:lnTo>
                  <a:lnTo>
                    <a:pt x="272" y="472"/>
                  </a:lnTo>
                  <a:lnTo>
                    <a:pt x="273" y="467"/>
                  </a:lnTo>
                  <a:lnTo>
                    <a:pt x="273" y="463"/>
                  </a:lnTo>
                  <a:lnTo>
                    <a:pt x="273" y="459"/>
                  </a:lnTo>
                  <a:lnTo>
                    <a:pt x="273" y="455"/>
                  </a:lnTo>
                  <a:lnTo>
                    <a:pt x="275" y="451"/>
                  </a:lnTo>
                  <a:lnTo>
                    <a:pt x="275" y="447"/>
                  </a:lnTo>
                  <a:lnTo>
                    <a:pt x="275" y="443"/>
                  </a:lnTo>
                  <a:lnTo>
                    <a:pt x="275" y="439"/>
                  </a:lnTo>
                  <a:lnTo>
                    <a:pt x="275" y="435"/>
                  </a:lnTo>
                  <a:lnTo>
                    <a:pt x="275" y="431"/>
                  </a:lnTo>
                  <a:lnTo>
                    <a:pt x="276" y="426"/>
                  </a:lnTo>
                  <a:lnTo>
                    <a:pt x="275" y="422"/>
                  </a:lnTo>
                  <a:lnTo>
                    <a:pt x="275" y="418"/>
                  </a:lnTo>
                  <a:lnTo>
                    <a:pt x="275" y="414"/>
                  </a:lnTo>
                  <a:lnTo>
                    <a:pt x="275" y="410"/>
                  </a:lnTo>
                  <a:lnTo>
                    <a:pt x="275" y="406"/>
                  </a:lnTo>
                  <a:lnTo>
                    <a:pt x="275" y="402"/>
                  </a:lnTo>
                  <a:lnTo>
                    <a:pt x="273" y="398"/>
                  </a:lnTo>
                  <a:lnTo>
                    <a:pt x="272" y="389"/>
                  </a:lnTo>
                  <a:lnTo>
                    <a:pt x="269" y="381"/>
                  </a:lnTo>
                  <a:lnTo>
                    <a:pt x="267" y="373"/>
                  </a:lnTo>
                  <a:lnTo>
                    <a:pt x="264" y="365"/>
                  </a:lnTo>
                  <a:lnTo>
                    <a:pt x="261" y="357"/>
                  </a:lnTo>
                  <a:lnTo>
                    <a:pt x="259" y="348"/>
                  </a:lnTo>
                  <a:lnTo>
                    <a:pt x="256" y="344"/>
                  </a:lnTo>
                  <a:lnTo>
                    <a:pt x="253" y="336"/>
                  </a:lnTo>
                  <a:lnTo>
                    <a:pt x="251" y="332"/>
                  </a:lnTo>
                  <a:lnTo>
                    <a:pt x="248" y="328"/>
                  </a:lnTo>
                  <a:lnTo>
                    <a:pt x="244" y="324"/>
                  </a:lnTo>
                  <a:lnTo>
                    <a:pt x="241" y="320"/>
                  </a:lnTo>
                  <a:lnTo>
                    <a:pt x="237" y="316"/>
                  </a:lnTo>
                  <a:lnTo>
                    <a:pt x="234" y="312"/>
                  </a:lnTo>
                  <a:lnTo>
                    <a:pt x="230" y="307"/>
                  </a:lnTo>
                  <a:lnTo>
                    <a:pt x="228" y="303"/>
                  </a:lnTo>
                  <a:lnTo>
                    <a:pt x="224" y="303"/>
                  </a:lnTo>
                  <a:lnTo>
                    <a:pt x="221" y="299"/>
                  </a:lnTo>
                  <a:lnTo>
                    <a:pt x="217" y="299"/>
                  </a:lnTo>
                  <a:lnTo>
                    <a:pt x="214" y="295"/>
                  </a:lnTo>
                  <a:lnTo>
                    <a:pt x="210" y="295"/>
                  </a:lnTo>
                  <a:lnTo>
                    <a:pt x="206" y="295"/>
                  </a:lnTo>
                  <a:lnTo>
                    <a:pt x="203" y="295"/>
                  </a:lnTo>
                  <a:lnTo>
                    <a:pt x="199" y="295"/>
                  </a:lnTo>
                  <a:lnTo>
                    <a:pt x="195" y="295"/>
                  </a:lnTo>
                  <a:lnTo>
                    <a:pt x="193" y="295"/>
                  </a:lnTo>
                  <a:lnTo>
                    <a:pt x="189" y="295"/>
                  </a:lnTo>
                  <a:lnTo>
                    <a:pt x="186" y="299"/>
                  </a:lnTo>
                  <a:lnTo>
                    <a:pt x="182" y="299"/>
                  </a:lnTo>
                  <a:lnTo>
                    <a:pt x="179" y="303"/>
                  </a:lnTo>
                  <a:lnTo>
                    <a:pt x="175" y="303"/>
                  </a:lnTo>
                  <a:lnTo>
                    <a:pt x="172" y="307"/>
                  </a:lnTo>
                  <a:lnTo>
                    <a:pt x="170" y="303"/>
                  </a:lnTo>
                  <a:lnTo>
                    <a:pt x="168" y="299"/>
                  </a:lnTo>
                  <a:lnTo>
                    <a:pt x="167" y="299"/>
                  </a:lnTo>
                  <a:lnTo>
                    <a:pt x="166" y="295"/>
                  </a:lnTo>
                  <a:lnTo>
                    <a:pt x="164" y="291"/>
                  </a:lnTo>
                  <a:lnTo>
                    <a:pt x="164" y="287"/>
                  </a:lnTo>
                  <a:lnTo>
                    <a:pt x="163" y="283"/>
                  </a:lnTo>
                  <a:lnTo>
                    <a:pt x="163" y="279"/>
                  </a:lnTo>
                  <a:lnTo>
                    <a:pt x="163" y="275"/>
                  </a:lnTo>
                  <a:lnTo>
                    <a:pt x="163" y="270"/>
                  </a:lnTo>
                  <a:lnTo>
                    <a:pt x="163" y="266"/>
                  </a:lnTo>
                  <a:lnTo>
                    <a:pt x="163" y="262"/>
                  </a:lnTo>
                  <a:lnTo>
                    <a:pt x="164" y="258"/>
                  </a:lnTo>
                  <a:lnTo>
                    <a:pt x="164" y="254"/>
                  </a:lnTo>
                  <a:lnTo>
                    <a:pt x="164" y="250"/>
                  </a:lnTo>
                  <a:lnTo>
                    <a:pt x="166" y="246"/>
                  </a:lnTo>
                  <a:lnTo>
                    <a:pt x="166" y="238"/>
                  </a:lnTo>
                  <a:lnTo>
                    <a:pt x="167" y="234"/>
                  </a:lnTo>
                  <a:lnTo>
                    <a:pt x="167" y="229"/>
                  </a:lnTo>
                  <a:lnTo>
                    <a:pt x="168" y="225"/>
                  </a:lnTo>
                  <a:lnTo>
                    <a:pt x="168" y="221"/>
                  </a:lnTo>
                  <a:lnTo>
                    <a:pt x="170" y="213"/>
                  </a:lnTo>
                  <a:lnTo>
                    <a:pt x="170" y="209"/>
                  </a:lnTo>
                  <a:lnTo>
                    <a:pt x="170" y="205"/>
                  </a:lnTo>
                  <a:lnTo>
                    <a:pt x="170" y="201"/>
                  </a:lnTo>
                  <a:lnTo>
                    <a:pt x="170" y="192"/>
                  </a:lnTo>
                  <a:lnTo>
                    <a:pt x="170" y="188"/>
                  </a:lnTo>
                  <a:lnTo>
                    <a:pt x="170" y="184"/>
                  </a:lnTo>
                  <a:lnTo>
                    <a:pt x="170" y="180"/>
                  </a:lnTo>
                  <a:lnTo>
                    <a:pt x="168" y="172"/>
                  </a:lnTo>
                  <a:lnTo>
                    <a:pt x="167" y="168"/>
                  </a:lnTo>
                  <a:lnTo>
                    <a:pt x="166" y="164"/>
                  </a:lnTo>
                  <a:lnTo>
                    <a:pt x="164" y="151"/>
                  </a:lnTo>
                  <a:lnTo>
                    <a:pt x="163" y="143"/>
                  </a:lnTo>
                  <a:lnTo>
                    <a:pt x="162" y="135"/>
                  </a:lnTo>
                  <a:lnTo>
                    <a:pt x="159" y="127"/>
                  </a:lnTo>
                  <a:lnTo>
                    <a:pt x="158" y="119"/>
                  </a:lnTo>
                  <a:lnTo>
                    <a:pt x="155" y="110"/>
                  </a:lnTo>
                  <a:lnTo>
                    <a:pt x="152" y="102"/>
                  </a:lnTo>
                  <a:lnTo>
                    <a:pt x="151" y="98"/>
                  </a:lnTo>
                  <a:lnTo>
                    <a:pt x="148" y="90"/>
                  </a:lnTo>
                  <a:lnTo>
                    <a:pt x="145" y="82"/>
                  </a:lnTo>
                  <a:lnTo>
                    <a:pt x="143" y="78"/>
                  </a:lnTo>
                  <a:lnTo>
                    <a:pt x="140" y="73"/>
                  </a:lnTo>
                  <a:lnTo>
                    <a:pt x="137" y="65"/>
                  </a:lnTo>
                  <a:lnTo>
                    <a:pt x="135" y="61"/>
                  </a:lnTo>
                  <a:lnTo>
                    <a:pt x="132" y="57"/>
                  </a:lnTo>
                  <a:lnTo>
                    <a:pt x="128" y="53"/>
                  </a:lnTo>
                  <a:lnTo>
                    <a:pt x="125" y="49"/>
                  </a:lnTo>
                  <a:lnTo>
                    <a:pt x="122" y="45"/>
                  </a:lnTo>
                  <a:lnTo>
                    <a:pt x="120" y="45"/>
                  </a:lnTo>
                  <a:lnTo>
                    <a:pt x="116" y="41"/>
                  </a:lnTo>
                  <a:lnTo>
                    <a:pt x="113" y="36"/>
                  </a:lnTo>
                  <a:lnTo>
                    <a:pt x="109" y="36"/>
                  </a:lnTo>
                  <a:lnTo>
                    <a:pt x="106" y="32"/>
                  </a:lnTo>
                  <a:lnTo>
                    <a:pt x="102" y="32"/>
                  </a:lnTo>
                  <a:lnTo>
                    <a:pt x="100" y="28"/>
                  </a:lnTo>
                  <a:lnTo>
                    <a:pt x="96" y="28"/>
                  </a:lnTo>
                  <a:lnTo>
                    <a:pt x="93" y="28"/>
                  </a:lnTo>
                  <a:lnTo>
                    <a:pt x="89" y="28"/>
                  </a:lnTo>
                  <a:lnTo>
                    <a:pt x="86" y="24"/>
                  </a:lnTo>
                  <a:lnTo>
                    <a:pt x="82" y="24"/>
                  </a:lnTo>
                  <a:lnTo>
                    <a:pt x="79" y="24"/>
                  </a:lnTo>
                  <a:lnTo>
                    <a:pt x="75" y="24"/>
                  </a:lnTo>
                  <a:lnTo>
                    <a:pt x="73" y="24"/>
                  </a:lnTo>
                  <a:lnTo>
                    <a:pt x="71" y="24"/>
                  </a:lnTo>
                  <a:lnTo>
                    <a:pt x="69" y="28"/>
                  </a:lnTo>
                  <a:lnTo>
                    <a:pt x="66" y="28"/>
                  </a:lnTo>
                  <a:lnTo>
                    <a:pt x="63" y="32"/>
                  </a:lnTo>
                  <a:lnTo>
                    <a:pt x="62" y="32"/>
                  </a:lnTo>
                  <a:lnTo>
                    <a:pt x="59" y="36"/>
                  </a:lnTo>
                  <a:lnTo>
                    <a:pt x="56" y="36"/>
                  </a:lnTo>
                  <a:lnTo>
                    <a:pt x="54" y="41"/>
                  </a:lnTo>
                  <a:lnTo>
                    <a:pt x="52" y="41"/>
                  </a:lnTo>
                  <a:lnTo>
                    <a:pt x="50" y="45"/>
                  </a:lnTo>
                  <a:lnTo>
                    <a:pt x="47" y="49"/>
                  </a:lnTo>
                  <a:lnTo>
                    <a:pt x="46" y="53"/>
                  </a:lnTo>
                  <a:lnTo>
                    <a:pt x="43" y="57"/>
                  </a:lnTo>
                  <a:lnTo>
                    <a:pt x="42" y="61"/>
                  </a:lnTo>
                  <a:lnTo>
                    <a:pt x="39" y="65"/>
                  </a:lnTo>
                  <a:lnTo>
                    <a:pt x="36" y="69"/>
                  </a:lnTo>
                  <a:lnTo>
                    <a:pt x="35" y="73"/>
                  </a:lnTo>
                  <a:lnTo>
                    <a:pt x="34" y="78"/>
                  </a:lnTo>
                  <a:lnTo>
                    <a:pt x="31" y="82"/>
                  </a:lnTo>
                  <a:lnTo>
                    <a:pt x="29" y="86"/>
                  </a:lnTo>
                  <a:lnTo>
                    <a:pt x="27" y="94"/>
                  </a:lnTo>
                  <a:lnTo>
                    <a:pt x="25" y="98"/>
                  </a:lnTo>
                  <a:lnTo>
                    <a:pt x="24" y="102"/>
                  </a:lnTo>
                  <a:lnTo>
                    <a:pt x="23" y="110"/>
                  </a:lnTo>
                  <a:lnTo>
                    <a:pt x="21" y="114"/>
                  </a:lnTo>
                  <a:lnTo>
                    <a:pt x="20" y="123"/>
                  </a:lnTo>
                  <a:lnTo>
                    <a:pt x="19" y="127"/>
                  </a:lnTo>
                  <a:lnTo>
                    <a:pt x="17" y="135"/>
                  </a:lnTo>
                  <a:lnTo>
                    <a:pt x="16" y="139"/>
                  </a:lnTo>
                  <a:lnTo>
                    <a:pt x="15" y="147"/>
                  </a:lnTo>
                  <a:lnTo>
                    <a:pt x="13" y="156"/>
                  </a:lnTo>
                  <a:lnTo>
                    <a:pt x="11" y="197"/>
                  </a:lnTo>
                  <a:lnTo>
                    <a:pt x="9" y="197"/>
                  </a:lnTo>
                  <a:lnTo>
                    <a:pt x="8" y="197"/>
                  </a:lnTo>
                  <a:lnTo>
                    <a:pt x="7" y="197"/>
                  </a:lnTo>
                  <a:lnTo>
                    <a:pt x="5" y="197"/>
                  </a:lnTo>
                  <a:lnTo>
                    <a:pt x="5" y="192"/>
                  </a:lnTo>
                  <a:lnTo>
                    <a:pt x="4" y="192"/>
                  </a:lnTo>
                  <a:lnTo>
                    <a:pt x="4" y="188"/>
                  </a:lnTo>
                  <a:lnTo>
                    <a:pt x="3" y="188"/>
                  </a:lnTo>
                  <a:lnTo>
                    <a:pt x="3" y="184"/>
                  </a:lnTo>
                  <a:lnTo>
                    <a:pt x="1" y="184"/>
                  </a:lnTo>
                  <a:lnTo>
                    <a:pt x="1" y="180"/>
                  </a:lnTo>
                  <a:lnTo>
                    <a:pt x="1" y="176"/>
                  </a:lnTo>
                  <a:lnTo>
                    <a:pt x="0" y="176"/>
                  </a:lnTo>
                  <a:lnTo>
                    <a:pt x="1" y="168"/>
                  </a:lnTo>
                  <a:lnTo>
                    <a:pt x="1" y="164"/>
                  </a:lnTo>
                  <a:lnTo>
                    <a:pt x="1" y="156"/>
                  </a:lnTo>
                  <a:lnTo>
                    <a:pt x="3" y="147"/>
                  </a:lnTo>
                  <a:lnTo>
                    <a:pt x="3" y="143"/>
                  </a:lnTo>
                  <a:lnTo>
                    <a:pt x="4" y="135"/>
                  </a:lnTo>
                  <a:lnTo>
                    <a:pt x="5" y="131"/>
                  </a:lnTo>
                  <a:lnTo>
                    <a:pt x="7" y="123"/>
                  </a:lnTo>
                  <a:lnTo>
                    <a:pt x="7" y="119"/>
                  </a:lnTo>
                  <a:lnTo>
                    <a:pt x="8" y="110"/>
                  </a:lnTo>
                  <a:lnTo>
                    <a:pt x="9" y="106"/>
                  </a:lnTo>
                  <a:lnTo>
                    <a:pt x="11" y="98"/>
                  </a:lnTo>
                  <a:lnTo>
                    <a:pt x="12" y="94"/>
                  </a:lnTo>
                  <a:lnTo>
                    <a:pt x="13" y="90"/>
                  </a:lnTo>
                  <a:lnTo>
                    <a:pt x="15" y="82"/>
                  </a:lnTo>
                  <a:lnTo>
                    <a:pt x="17" y="78"/>
                  </a:lnTo>
                  <a:lnTo>
                    <a:pt x="19" y="73"/>
                  </a:lnTo>
                  <a:lnTo>
                    <a:pt x="20" y="65"/>
                  </a:lnTo>
                  <a:lnTo>
                    <a:pt x="21" y="61"/>
                  </a:lnTo>
                  <a:lnTo>
                    <a:pt x="24" y="57"/>
                  </a:lnTo>
                  <a:lnTo>
                    <a:pt x="25" y="53"/>
                  </a:lnTo>
                  <a:lnTo>
                    <a:pt x="27" y="49"/>
                  </a:lnTo>
                  <a:lnTo>
                    <a:pt x="29" y="45"/>
                  </a:lnTo>
                  <a:lnTo>
                    <a:pt x="31" y="41"/>
                  </a:lnTo>
                  <a:lnTo>
                    <a:pt x="34" y="36"/>
                  </a:lnTo>
                  <a:lnTo>
                    <a:pt x="35" y="32"/>
                  </a:lnTo>
                  <a:lnTo>
                    <a:pt x="38" y="28"/>
                  </a:lnTo>
                  <a:lnTo>
                    <a:pt x="39" y="24"/>
                  </a:lnTo>
                  <a:lnTo>
                    <a:pt x="42" y="20"/>
                  </a:lnTo>
                  <a:lnTo>
                    <a:pt x="43" y="20"/>
                  </a:lnTo>
                  <a:lnTo>
                    <a:pt x="46" y="16"/>
                  </a:lnTo>
                  <a:lnTo>
                    <a:pt x="47" y="12"/>
                  </a:lnTo>
                  <a:lnTo>
                    <a:pt x="51" y="12"/>
                  </a:lnTo>
                  <a:lnTo>
                    <a:pt x="55" y="8"/>
                  </a:lnTo>
                  <a:lnTo>
                    <a:pt x="58" y="8"/>
                  </a:lnTo>
                  <a:lnTo>
                    <a:pt x="62" y="4"/>
                  </a:lnTo>
                  <a:lnTo>
                    <a:pt x="66" y="4"/>
                  </a:lnTo>
                  <a:lnTo>
                    <a:pt x="70" y="0"/>
                  </a:lnTo>
                  <a:lnTo>
                    <a:pt x="73" y="0"/>
                  </a:lnTo>
                  <a:lnTo>
                    <a:pt x="77" y="0"/>
                  </a:lnTo>
                  <a:lnTo>
                    <a:pt x="81" y="0"/>
                  </a:lnTo>
                  <a:lnTo>
                    <a:pt x="85" y="0"/>
                  </a:lnTo>
                  <a:lnTo>
                    <a:pt x="89" y="0"/>
                  </a:lnTo>
                  <a:lnTo>
                    <a:pt x="91" y="0"/>
                  </a:lnTo>
                  <a:lnTo>
                    <a:pt x="96" y="4"/>
                  </a:lnTo>
                  <a:lnTo>
                    <a:pt x="100" y="4"/>
                  </a:lnTo>
                  <a:lnTo>
                    <a:pt x="104" y="4"/>
                  </a:lnTo>
                  <a:lnTo>
                    <a:pt x="106" y="8"/>
                  </a:lnTo>
                  <a:lnTo>
                    <a:pt x="110" y="12"/>
                  </a:lnTo>
                  <a:lnTo>
                    <a:pt x="114" y="12"/>
                  </a:lnTo>
                  <a:lnTo>
                    <a:pt x="118" y="16"/>
                  </a:lnTo>
                  <a:lnTo>
                    <a:pt x="121" y="20"/>
                  </a:lnTo>
                  <a:lnTo>
                    <a:pt x="125" y="24"/>
                  </a:lnTo>
                  <a:lnTo>
                    <a:pt x="128" y="28"/>
                  </a:lnTo>
                  <a:lnTo>
                    <a:pt x="132" y="32"/>
                  </a:lnTo>
                  <a:lnTo>
                    <a:pt x="136" y="36"/>
                  </a:lnTo>
                  <a:lnTo>
                    <a:pt x="139" y="41"/>
                  </a:lnTo>
                  <a:lnTo>
                    <a:pt x="141" y="45"/>
                  </a:lnTo>
                  <a:lnTo>
                    <a:pt x="145" y="53"/>
                  </a:lnTo>
                  <a:lnTo>
                    <a:pt x="148" y="57"/>
                  </a:lnTo>
                  <a:lnTo>
                    <a:pt x="152" y="65"/>
                  </a:lnTo>
                  <a:lnTo>
                    <a:pt x="155" y="69"/>
                  </a:lnTo>
                  <a:lnTo>
                    <a:pt x="158" y="78"/>
                  </a:lnTo>
                  <a:lnTo>
                    <a:pt x="160" y="86"/>
                  </a:lnTo>
                  <a:lnTo>
                    <a:pt x="162" y="90"/>
                  </a:lnTo>
                  <a:lnTo>
                    <a:pt x="163" y="94"/>
                  </a:lnTo>
                  <a:lnTo>
                    <a:pt x="164" y="98"/>
                  </a:lnTo>
                  <a:lnTo>
                    <a:pt x="166" y="102"/>
                  </a:lnTo>
                  <a:lnTo>
                    <a:pt x="167" y="106"/>
                  </a:lnTo>
                  <a:lnTo>
                    <a:pt x="168" y="110"/>
                  </a:lnTo>
                  <a:lnTo>
                    <a:pt x="168" y="114"/>
                  </a:lnTo>
                  <a:lnTo>
                    <a:pt x="170" y="119"/>
                  </a:lnTo>
                  <a:lnTo>
                    <a:pt x="171" y="127"/>
                  </a:lnTo>
                  <a:lnTo>
                    <a:pt x="172" y="131"/>
                  </a:lnTo>
                  <a:lnTo>
                    <a:pt x="172" y="135"/>
                  </a:lnTo>
                  <a:lnTo>
                    <a:pt x="174" y="139"/>
                  </a:lnTo>
                  <a:lnTo>
                    <a:pt x="175" y="147"/>
                  </a:lnTo>
                  <a:lnTo>
                    <a:pt x="175" y="151"/>
                  </a:lnTo>
                  <a:lnTo>
                    <a:pt x="176" y="156"/>
                  </a:lnTo>
                  <a:lnTo>
                    <a:pt x="176" y="164"/>
                  </a:lnTo>
                  <a:lnTo>
                    <a:pt x="178" y="168"/>
                  </a:lnTo>
                  <a:lnTo>
                    <a:pt x="178" y="172"/>
                  </a:lnTo>
                  <a:lnTo>
                    <a:pt x="178" y="180"/>
                  </a:lnTo>
                  <a:lnTo>
                    <a:pt x="179" y="184"/>
                  </a:lnTo>
                  <a:lnTo>
                    <a:pt x="179" y="192"/>
                  </a:lnTo>
                  <a:lnTo>
                    <a:pt x="179" y="197"/>
                  </a:lnTo>
                  <a:lnTo>
                    <a:pt x="180" y="201"/>
                  </a:lnTo>
                  <a:lnTo>
                    <a:pt x="180" y="209"/>
                  </a:lnTo>
                  <a:lnTo>
                    <a:pt x="180" y="213"/>
                  </a:lnTo>
                  <a:lnTo>
                    <a:pt x="180" y="221"/>
                  </a:lnTo>
                  <a:lnTo>
                    <a:pt x="180" y="225"/>
                  </a:lnTo>
                  <a:lnTo>
                    <a:pt x="180" y="229"/>
                  </a:lnTo>
                  <a:lnTo>
                    <a:pt x="180" y="238"/>
                  </a:lnTo>
                  <a:lnTo>
                    <a:pt x="180" y="242"/>
                  </a:lnTo>
                  <a:lnTo>
                    <a:pt x="180" y="250"/>
                  </a:lnTo>
                  <a:lnTo>
                    <a:pt x="180" y="254"/>
                  </a:lnTo>
                  <a:lnTo>
                    <a:pt x="184" y="254"/>
                  </a:lnTo>
                  <a:lnTo>
                    <a:pt x="189" y="258"/>
                  </a:lnTo>
                  <a:lnTo>
                    <a:pt x="193" y="258"/>
                  </a:lnTo>
                  <a:lnTo>
                    <a:pt x="197" y="258"/>
                  </a:lnTo>
                  <a:lnTo>
                    <a:pt x="201" y="262"/>
                  </a:lnTo>
                  <a:lnTo>
                    <a:pt x="206" y="262"/>
                  </a:lnTo>
                  <a:lnTo>
                    <a:pt x="210" y="266"/>
                  </a:lnTo>
                  <a:lnTo>
                    <a:pt x="214" y="266"/>
                  </a:lnTo>
                  <a:lnTo>
                    <a:pt x="218" y="270"/>
                  </a:lnTo>
                  <a:lnTo>
                    <a:pt x="222" y="270"/>
                  </a:lnTo>
                  <a:lnTo>
                    <a:pt x="226" y="275"/>
                  </a:lnTo>
                  <a:lnTo>
                    <a:pt x="230" y="279"/>
                  </a:lnTo>
                  <a:lnTo>
                    <a:pt x="234" y="283"/>
                  </a:lnTo>
                  <a:lnTo>
                    <a:pt x="238" y="287"/>
                  </a:lnTo>
                  <a:lnTo>
                    <a:pt x="242" y="291"/>
                  </a:lnTo>
                  <a:lnTo>
                    <a:pt x="245" y="295"/>
                  </a:lnTo>
                  <a:lnTo>
                    <a:pt x="249" y="299"/>
                  </a:lnTo>
                  <a:lnTo>
                    <a:pt x="253" y="307"/>
                  </a:lnTo>
                  <a:lnTo>
                    <a:pt x="256" y="312"/>
                  </a:lnTo>
                  <a:lnTo>
                    <a:pt x="260" y="320"/>
                  </a:lnTo>
                  <a:lnTo>
                    <a:pt x="263" y="324"/>
                  </a:lnTo>
                  <a:lnTo>
                    <a:pt x="265" y="332"/>
                  </a:lnTo>
                  <a:lnTo>
                    <a:pt x="269" y="340"/>
                  </a:lnTo>
                  <a:lnTo>
                    <a:pt x="272" y="348"/>
                  </a:lnTo>
                  <a:lnTo>
                    <a:pt x="275" y="357"/>
                  </a:lnTo>
                  <a:lnTo>
                    <a:pt x="278" y="365"/>
                  </a:lnTo>
                  <a:lnTo>
                    <a:pt x="279" y="377"/>
                  </a:lnTo>
                  <a:lnTo>
                    <a:pt x="282" y="385"/>
                  </a:lnTo>
                  <a:lnTo>
                    <a:pt x="283" y="398"/>
                  </a:lnTo>
                  <a:lnTo>
                    <a:pt x="286" y="410"/>
                  </a:lnTo>
                  <a:lnTo>
                    <a:pt x="287" y="422"/>
                  </a:lnTo>
                  <a:lnTo>
                    <a:pt x="288" y="435"/>
                  </a:lnTo>
                  <a:lnTo>
                    <a:pt x="288" y="443"/>
                  </a:lnTo>
                  <a:lnTo>
                    <a:pt x="288" y="447"/>
                  </a:lnTo>
                  <a:lnTo>
                    <a:pt x="287" y="455"/>
                  </a:lnTo>
                  <a:lnTo>
                    <a:pt x="287" y="459"/>
                  </a:lnTo>
                  <a:lnTo>
                    <a:pt x="287" y="467"/>
                  </a:lnTo>
                  <a:lnTo>
                    <a:pt x="286" y="472"/>
                  </a:lnTo>
                  <a:lnTo>
                    <a:pt x="286" y="480"/>
                  </a:lnTo>
                  <a:lnTo>
                    <a:pt x="286" y="484"/>
                  </a:lnTo>
                  <a:lnTo>
                    <a:pt x="284" y="492"/>
                  </a:lnTo>
                  <a:lnTo>
                    <a:pt x="283" y="496"/>
                  </a:lnTo>
                  <a:lnTo>
                    <a:pt x="283" y="504"/>
                  </a:lnTo>
                  <a:lnTo>
                    <a:pt x="282" y="509"/>
                  </a:lnTo>
                  <a:lnTo>
                    <a:pt x="282" y="517"/>
                  </a:lnTo>
                  <a:lnTo>
                    <a:pt x="280" y="521"/>
                  </a:lnTo>
                  <a:lnTo>
                    <a:pt x="279" y="525"/>
                  </a:lnTo>
                  <a:lnTo>
                    <a:pt x="278" y="533"/>
                  </a:lnTo>
                  <a:lnTo>
                    <a:pt x="276" y="537"/>
                  </a:lnTo>
                  <a:lnTo>
                    <a:pt x="275" y="541"/>
                  </a:lnTo>
                  <a:lnTo>
                    <a:pt x="273" y="545"/>
                  </a:lnTo>
                  <a:lnTo>
                    <a:pt x="272" y="554"/>
                  </a:lnTo>
                  <a:lnTo>
                    <a:pt x="271" y="558"/>
                  </a:lnTo>
                  <a:lnTo>
                    <a:pt x="269" y="562"/>
                  </a:lnTo>
                  <a:lnTo>
                    <a:pt x="268" y="566"/>
                  </a:lnTo>
                  <a:lnTo>
                    <a:pt x="267" y="570"/>
                  </a:lnTo>
                  <a:lnTo>
                    <a:pt x="265" y="574"/>
                  </a:lnTo>
                  <a:lnTo>
                    <a:pt x="264" y="578"/>
                  </a:lnTo>
                  <a:lnTo>
                    <a:pt x="261" y="582"/>
                  </a:lnTo>
                  <a:lnTo>
                    <a:pt x="260" y="582"/>
                  </a:lnTo>
                  <a:lnTo>
                    <a:pt x="259" y="587"/>
                  </a:lnTo>
                  <a:lnTo>
                    <a:pt x="256" y="591"/>
                  </a:lnTo>
                  <a:lnTo>
                    <a:pt x="255" y="591"/>
                  </a:lnTo>
                  <a:lnTo>
                    <a:pt x="253" y="595"/>
                  </a:lnTo>
                  <a:lnTo>
                    <a:pt x="246" y="5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1350"/>
            </a:p>
          </p:txBody>
        </p:sp>
        <p:sp>
          <p:nvSpPr>
            <p:cNvPr id="70" name="Freeform 41"/>
            <p:cNvSpPr>
              <a:spLocks/>
            </p:cNvSpPr>
            <p:nvPr/>
          </p:nvSpPr>
          <p:spPr bwMode="auto">
            <a:xfrm>
              <a:off x="2986173" y="1696265"/>
              <a:ext cx="366505" cy="736600"/>
            </a:xfrm>
            <a:custGeom>
              <a:avLst/>
              <a:gdLst>
                <a:gd name="T0" fmla="*/ 122 w 166"/>
                <a:gd name="T1" fmla="*/ 414 h 464"/>
                <a:gd name="T2" fmla="*/ 129 w 166"/>
                <a:gd name="T3" fmla="*/ 414 h 464"/>
                <a:gd name="T4" fmla="*/ 137 w 166"/>
                <a:gd name="T5" fmla="*/ 406 h 464"/>
                <a:gd name="T6" fmla="*/ 141 w 166"/>
                <a:gd name="T7" fmla="*/ 390 h 464"/>
                <a:gd name="T8" fmla="*/ 147 w 166"/>
                <a:gd name="T9" fmla="*/ 357 h 464"/>
                <a:gd name="T10" fmla="*/ 152 w 166"/>
                <a:gd name="T11" fmla="*/ 324 h 464"/>
                <a:gd name="T12" fmla="*/ 153 w 166"/>
                <a:gd name="T13" fmla="*/ 287 h 464"/>
                <a:gd name="T14" fmla="*/ 152 w 166"/>
                <a:gd name="T15" fmla="*/ 254 h 464"/>
                <a:gd name="T16" fmla="*/ 145 w 166"/>
                <a:gd name="T17" fmla="*/ 226 h 464"/>
                <a:gd name="T18" fmla="*/ 134 w 166"/>
                <a:gd name="T19" fmla="*/ 209 h 464"/>
                <a:gd name="T20" fmla="*/ 122 w 166"/>
                <a:gd name="T21" fmla="*/ 201 h 464"/>
                <a:gd name="T22" fmla="*/ 109 w 166"/>
                <a:gd name="T23" fmla="*/ 197 h 464"/>
                <a:gd name="T24" fmla="*/ 97 w 166"/>
                <a:gd name="T25" fmla="*/ 205 h 464"/>
                <a:gd name="T26" fmla="*/ 90 w 166"/>
                <a:gd name="T27" fmla="*/ 193 h 464"/>
                <a:gd name="T28" fmla="*/ 90 w 166"/>
                <a:gd name="T29" fmla="*/ 172 h 464"/>
                <a:gd name="T30" fmla="*/ 95 w 166"/>
                <a:gd name="T31" fmla="*/ 156 h 464"/>
                <a:gd name="T32" fmla="*/ 99 w 166"/>
                <a:gd name="T33" fmla="*/ 135 h 464"/>
                <a:gd name="T34" fmla="*/ 99 w 166"/>
                <a:gd name="T35" fmla="*/ 106 h 464"/>
                <a:gd name="T36" fmla="*/ 95 w 166"/>
                <a:gd name="T37" fmla="*/ 82 h 464"/>
                <a:gd name="T38" fmla="*/ 90 w 166"/>
                <a:gd name="T39" fmla="*/ 57 h 464"/>
                <a:gd name="T40" fmla="*/ 82 w 166"/>
                <a:gd name="T41" fmla="*/ 45 h 464"/>
                <a:gd name="T42" fmla="*/ 74 w 166"/>
                <a:gd name="T43" fmla="*/ 33 h 464"/>
                <a:gd name="T44" fmla="*/ 64 w 166"/>
                <a:gd name="T45" fmla="*/ 24 h 464"/>
                <a:gd name="T46" fmla="*/ 55 w 166"/>
                <a:gd name="T47" fmla="*/ 28 h 464"/>
                <a:gd name="T48" fmla="*/ 40 w 166"/>
                <a:gd name="T49" fmla="*/ 53 h 464"/>
                <a:gd name="T50" fmla="*/ 28 w 166"/>
                <a:gd name="T51" fmla="*/ 86 h 464"/>
                <a:gd name="T52" fmla="*/ 19 w 166"/>
                <a:gd name="T53" fmla="*/ 127 h 464"/>
                <a:gd name="T54" fmla="*/ 10 w 166"/>
                <a:gd name="T55" fmla="*/ 172 h 464"/>
                <a:gd name="T56" fmla="*/ 9 w 166"/>
                <a:gd name="T57" fmla="*/ 242 h 464"/>
                <a:gd name="T58" fmla="*/ 2 w 166"/>
                <a:gd name="T59" fmla="*/ 230 h 464"/>
                <a:gd name="T60" fmla="*/ 0 w 166"/>
                <a:gd name="T61" fmla="*/ 205 h 464"/>
                <a:gd name="T62" fmla="*/ 2 w 166"/>
                <a:gd name="T63" fmla="*/ 148 h 464"/>
                <a:gd name="T64" fmla="*/ 12 w 166"/>
                <a:gd name="T65" fmla="*/ 94 h 464"/>
                <a:gd name="T66" fmla="*/ 25 w 166"/>
                <a:gd name="T67" fmla="*/ 49 h 464"/>
                <a:gd name="T68" fmla="*/ 43 w 166"/>
                <a:gd name="T69" fmla="*/ 16 h 464"/>
                <a:gd name="T70" fmla="*/ 59 w 166"/>
                <a:gd name="T71" fmla="*/ 0 h 464"/>
                <a:gd name="T72" fmla="*/ 71 w 166"/>
                <a:gd name="T73" fmla="*/ 4 h 464"/>
                <a:gd name="T74" fmla="*/ 85 w 166"/>
                <a:gd name="T75" fmla="*/ 16 h 464"/>
                <a:gd name="T76" fmla="*/ 95 w 166"/>
                <a:gd name="T77" fmla="*/ 37 h 464"/>
                <a:gd name="T78" fmla="*/ 105 w 166"/>
                <a:gd name="T79" fmla="*/ 70 h 464"/>
                <a:gd name="T80" fmla="*/ 109 w 166"/>
                <a:gd name="T81" fmla="*/ 98 h 464"/>
                <a:gd name="T82" fmla="*/ 109 w 166"/>
                <a:gd name="T83" fmla="*/ 131 h 464"/>
                <a:gd name="T84" fmla="*/ 110 w 166"/>
                <a:gd name="T85" fmla="*/ 160 h 464"/>
                <a:gd name="T86" fmla="*/ 118 w 166"/>
                <a:gd name="T87" fmla="*/ 172 h 464"/>
                <a:gd name="T88" fmla="*/ 130 w 166"/>
                <a:gd name="T89" fmla="*/ 176 h 464"/>
                <a:gd name="T90" fmla="*/ 141 w 166"/>
                <a:gd name="T91" fmla="*/ 184 h 464"/>
                <a:gd name="T92" fmla="*/ 151 w 166"/>
                <a:gd name="T93" fmla="*/ 201 h 464"/>
                <a:gd name="T94" fmla="*/ 159 w 166"/>
                <a:gd name="T95" fmla="*/ 226 h 464"/>
                <a:gd name="T96" fmla="*/ 164 w 166"/>
                <a:gd name="T97" fmla="*/ 254 h 464"/>
                <a:gd name="T98" fmla="*/ 166 w 166"/>
                <a:gd name="T99" fmla="*/ 308 h 464"/>
                <a:gd name="T100" fmla="*/ 160 w 166"/>
                <a:gd name="T101" fmla="*/ 361 h 464"/>
                <a:gd name="T102" fmla="*/ 152 w 166"/>
                <a:gd name="T103" fmla="*/ 406 h 464"/>
                <a:gd name="T104" fmla="*/ 141 w 166"/>
                <a:gd name="T105" fmla="*/ 447 h 464"/>
                <a:gd name="T106" fmla="*/ 129 w 166"/>
                <a:gd name="T107" fmla="*/ 464 h 464"/>
                <a:gd name="T108" fmla="*/ 122 w 166"/>
                <a:gd name="T109" fmla="*/ 447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66" h="464">
                  <a:moveTo>
                    <a:pt x="121" y="435"/>
                  </a:moveTo>
                  <a:lnTo>
                    <a:pt x="120" y="431"/>
                  </a:lnTo>
                  <a:lnTo>
                    <a:pt x="120" y="427"/>
                  </a:lnTo>
                  <a:lnTo>
                    <a:pt x="120" y="423"/>
                  </a:lnTo>
                  <a:lnTo>
                    <a:pt x="121" y="423"/>
                  </a:lnTo>
                  <a:lnTo>
                    <a:pt x="121" y="418"/>
                  </a:lnTo>
                  <a:lnTo>
                    <a:pt x="122" y="414"/>
                  </a:lnTo>
                  <a:lnTo>
                    <a:pt x="124" y="414"/>
                  </a:lnTo>
                  <a:lnTo>
                    <a:pt x="124" y="410"/>
                  </a:lnTo>
                  <a:lnTo>
                    <a:pt x="125" y="410"/>
                  </a:lnTo>
                  <a:lnTo>
                    <a:pt x="126" y="410"/>
                  </a:lnTo>
                  <a:lnTo>
                    <a:pt x="126" y="406"/>
                  </a:lnTo>
                  <a:lnTo>
                    <a:pt x="128" y="410"/>
                  </a:lnTo>
                  <a:lnTo>
                    <a:pt x="129" y="414"/>
                  </a:lnTo>
                  <a:lnTo>
                    <a:pt x="130" y="414"/>
                  </a:lnTo>
                  <a:lnTo>
                    <a:pt x="132" y="414"/>
                  </a:lnTo>
                  <a:lnTo>
                    <a:pt x="133" y="414"/>
                  </a:lnTo>
                  <a:lnTo>
                    <a:pt x="134" y="410"/>
                  </a:lnTo>
                  <a:lnTo>
                    <a:pt x="136" y="410"/>
                  </a:lnTo>
                  <a:lnTo>
                    <a:pt x="136" y="406"/>
                  </a:lnTo>
                  <a:lnTo>
                    <a:pt x="137" y="406"/>
                  </a:lnTo>
                  <a:lnTo>
                    <a:pt x="137" y="402"/>
                  </a:lnTo>
                  <a:lnTo>
                    <a:pt x="139" y="402"/>
                  </a:lnTo>
                  <a:lnTo>
                    <a:pt x="139" y="398"/>
                  </a:lnTo>
                  <a:lnTo>
                    <a:pt x="140" y="398"/>
                  </a:lnTo>
                  <a:lnTo>
                    <a:pt x="140" y="394"/>
                  </a:lnTo>
                  <a:lnTo>
                    <a:pt x="141" y="394"/>
                  </a:lnTo>
                  <a:lnTo>
                    <a:pt x="141" y="390"/>
                  </a:lnTo>
                  <a:lnTo>
                    <a:pt x="143" y="386"/>
                  </a:lnTo>
                  <a:lnTo>
                    <a:pt x="143" y="381"/>
                  </a:lnTo>
                  <a:lnTo>
                    <a:pt x="144" y="377"/>
                  </a:lnTo>
                  <a:lnTo>
                    <a:pt x="145" y="373"/>
                  </a:lnTo>
                  <a:lnTo>
                    <a:pt x="145" y="369"/>
                  </a:lnTo>
                  <a:lnTo>
                    <a:pt x="147" y="361"/>
                  </a:lnTo>
                  <a:lnTo>
                    <a:pt x="147" y="357"/>
                  </a:lnTo>
                  <a:lnTo>
                    <a:pt x="148" y="353"/>
                  </a:lnTo>
                  <a:lnTo>
                    <a:pt x="149" y="349"/>
                  </a:lnTo>
                  <a:lnTo>
                    <a:pt x="149" y="345"/>
                  </a:lnTo>
                  <a:lnTo>
                    <a:pt x="149" y="336"/>
                  </a:lnTo>
                  <a:lnTo>
                    <a:pt x="151" y="332"/>
                  </a:lnTo>
                  <a:lnTo>
                    <a:pt x="151" y="328"/>
                  </a:lnTo>
                  <a:lnTo>
                    <a:pt x="152" y="324"/>
                  </a:lnTo>
                  <a:lnTo>
                    <a:pt x="152" y="316"/>
                  </a:lnTo>
                  <a:lnTo>
                    <a:pt x="152" y="312"/>
                  </a:lnTo>
                  <a:lnTo>
                    <a:pt x="153" y="308"/>
                  </a:lnTo>
                  <a:lnTo>
                    <a:pt x="153" y="303"/>
                  </a:lnTo>
                  <a:lnTo>
                    <a:pt x="153" y="295"/>
                  </a:lnTo>
                  <a:lnTo>
                    <a:pt x="153" y="291"/>
                  </a:lnTo>
                  <a:lnTo>
                    <a:pt x="153" y="287"/>
                  </a:lnTo>
                  <a:lnTo>
                    <a:pt x="153" y="283"/>
                  </a:lnTo>
                  <a:lnTo>
                    <a:pt x="153" y="279"/>
                  </a:lnTo>
                  <a:lnTo>
                    <a:pt x="153" y="271"/>
                  </a:lnTo>
                  <a:lnTo>
                    <a:pt x="153" y="267"/>
                  </a:lnTo>
                  <a:lnTo>
                    <a:pt x="153" y="262"/>
                  </a:lnTo>
                  <a:lnTo>
                    <a:pt x="153" y="258"/>
                  </a:lnTo>
                  <a:lnTo>
                    <a:pt x="152" y="254"/>
                  </a:lnTo>
                  <a:lnTo>
                    <a:pt x="152" y="246"/>
                  </a:lnTo>
                  <a:lnTo>
                    <a:pt x="151" y="242"/>
                  </a:lnTo>
                  <a:lnTo>
                    <a:pt x="151" y="238"/>
                  </a:lnTo>
                  <a:lnTo>
                    <a:pt x="149" y="234"/>
                  </a:lnTo>
                  <a:lnTo>
                    <a:pt x="148" y="234"/>
                  </a:lnTo>
                  <a:lnTo>
                    <a:pt x="147" y="230"/>
                  </a:lnTo>
                  <a:lnTo>
                    <a:pt x="145" y="226"/>
                  </a:lnTo>
                  <a:lnTo>
                    <a:pt x="144" y="226"/>
                  </a:lnTo>
                  <a:lnTo>
                    <a:pt x="143" y="221"/>
                  </a:lnTo>
                  <a:lnTo>
                    <a:pt x="141" y="217"/>
                  </a:lnTo>
                  <a:lnTo>
                    <a:pt x="139" y="217"/>
                  </a:lnTo>
                  <a:lnTo>
                    <a:pt x="137" y="213"/>
                  </a:lnTo>
                  <a:lnTo>
                    <a:pt x="136" y="213"/>
                  </a:lnTo>
                  <a:lnTo>
                    <a:pt x="134" y="209"/>
                  </a:lnTo>
                  <a:lnTo>
                    <a:pt x="133" y="209"/>
                  </a:lnTo>
                  <a:lnTo>
                    <a:pt x="130" y="205"/>
                  </a:lnTo>
                  <a:lnTo>
                    <a:pt x="129" y="205"/>
                  </a:lnTo>
                  <a:lnTo>
                    <a:pt x="128" y="201"/>
                  </a:lnTo>
                  <a:lnTo>
                    <a:pt x="125" y="201"/>
                  </a:lnTo>
                  <a:lnTo>
                    <a:pt x="124" y="201"/>
                  </a:lnTo>
                  <a:lnTo>
                    <a:pt x="122" y="201"/>
                  </a:lnTo>
                  <a:lnTo>
                    <a:pt x="120" y="197"/>
                  </a:lnTo>
                  <a:lnTo>
                    <a:pt x="118" y="197"/>
                  </a:lnTo>
                  <a:lnTo>
                    <a:pt x="117" y="197"/>
                  </a:lnTo>
                  <a:lnTo>
                    <a:pt x="114" y="197"/>
                  </a:lnTo>
                  <a:lnTo>
                    <a:pt x="113" y="197"/>
                  </a:lnTo>
                  <a:lnTo>
                    <a:pt x="112" y="197"/>
                  </a:lnTo>
                  <a:lnTo>
                    <a:pt x="109" y="197"/>
                  </a:lnTo>
                  <a:lnTo>
                    <a:pt x="108" y="197"/>
                  </a:lnTo>
                  <a:lnTo>
                    <a:pt x="106" y="201"/>
                  </a:lnTo>
                  <a:lnTo>
                    <a:pt x="103" y="201"/>
                  </a:lnTo>
                  <a:lnTo>
                    <a:pt x="102" y="201"/>
                  </a:lnTo>
                  <a:lnTo>
                    <a:pt x="101" y="201"/>
                  </a:lnTo>
                  <a:lnTo>
                    <a:pt x="99" y="205"/>
                  </a:lnTo>
                  <a:lnTo>
                    <a:pt x="97" y="205"/>
                  </a:lnTo>
                  <a:lnTo>
                    <a:pt x="95" y="209"/>
                  </a:lnTo>
                  <a:lnTo>
                    <a:pt x="94" y="205"/>
                  </a:lnTo>
                  <a:lnTo>
                    <a:pt x="93" y="201"/>
                  </a:lnTo>
                  <a:lnTo>
                    <a:pt x="93" y="197"/>
                  </a:lnTo>
                  <a:lnTo>
                    <a:pt x="91" y="197"/>
                  </a:lnTo>
                  <a:lnTo>
                    <a:pt x="91" y="193"/>
                  </a:lnTo>
                  <a:lnTo>
                    <a:pt x="90" y="193"/>
                  </a:lnTo>
                  <a:lnTo>
                    <a:pt x="90" y="189"/>
                  </a:lnTo>
                  <a:lnTo>
                    <a:pt x="90" y="184"/>
                  </a:lnTo>
                  <a:lnTo>
                    <a:pt x="89" y="184"/>
                  </a:lnTo>
                  <a:lnTo>
                    <a:pt x="89" y="180"/>
                  </a:lnTo>
                  <a:lnTo>
                    <a:pt x="89" y="176"/>
                  </a:lnTo>
                  <a:lnTo>
                    <a:pt x="89" y="172"/>
                  </a:lnTo>
                  <a:lnTo>
                    <a:pt x="90" y="172"/>
                  </a:lnTo>
                  <a:lnTo>
                    <a:pt x="91" y="172"/>
                  </a:lnTo>
                  <a:lnTo>
                    <a:pt x="93" y="172"/>
                  </a:lnTo>
                  <a:lnTo>
                    <a:pt x="93" y="168"/>
                  </a:lnTo>
                  <a:lnTo>
                    <a:pt x="94" y="164"/>
                  </a:lnTo>
                  <a:lnTo>
                    <a:pt x="94" y="160"/>
                  </a:lnTo>
                  <a:lnTo>
                    <a:pt x="95" y="160"/>
                  </a:lnTo>
                  <a:lnTo>
                    <a:pt x="95" y="156"/>
                  </a:lnTo>
                  <a:lnTo>
                    <a:pt x="95" y="152"/>
                  </a:lnTo>
                  <a:lnTo>
                    <a:pt x="97" y="152"/>
                  </a:lnTo>
                  <a:lnTo>
                    <a:pt x="97" y="148"/>
                  </a:lnTo>
                  <a:lnTo>
                    <a:pt x="98" y="143"/>
                  </a:lnTo>
                  <a:lnTo>
                    <a:pt x="98" y="139"/>
                  </a:lnTo>
                  <a:lnTo>
                    <a:pt x="99" y="139"/>
                  </a:lnTo>
                  <a:lnTo>
                    <a:pt x="99" y="135"/>
                  </a:lnTo>
                  <a:lnTo>
                    <a:pt x="99" y="131"/>
                  </a:lnTo>
                  <a:lnTo>
                    <a:pt x="99" y="127"/>
                  </a:lnTo>
                  <a:lnTo>
                    <a:pt x="99" y="123"/>
                  </a:lnTo>
                  <a:lnTo>
                    <a:pt x="99" y="119"/>
                  </a:lnTo>
                  <a:lnTo>
                    <a:pt x="99" y="115"/>
                  </a:lnTo>
                  <a:lnTo>
                    <a:pt x="99" y="111"/>
                  </a:lnTo>
                  <a:lnTo>
                    <a:pt x="99" y="106"/>
                  </a:lnTo>
                  <a:lnTo>
                    <a:pt x="99" y="102"/>
                  </a:lnTo>
                  <a:lnTo>
                    <a:pt x="98" y="98"/>
                  </a:lnTo>
                  <a:lnTo>
                    <a:pt x="98" y="94"/>
                  </a:lnTo>
                  <a:lnTo>
                    <a:pt x="98" y="90"/>
                  </a:lnTo>
                  <a:lnTo>
                    <a:pt x="97" y="86"/>
                  </a:lnTo>
                  <a:lnTo>
                    <a:pt x="97" y="82"/>
                  </a:lnTo>
                  <a:lnTo>
                    <a:pt x="95" y="82"/>
                  </a:lnTo>
                  <a:lnTo>
                    <a:pt x="95" y="78"/>
                  </a:lnTo>
                  <a:lnTo>
                    <a:pt x="95" y="74"/>
                  </a:lnTo>
                  <a:lnTo>
                    <a:pt x="94" y="74"/>
                  </a:lnTo>
                  <a:lnTo>
                    <a:pt x="94" y="70"/>
                  </a:lnTo>
                  <a:lnTo>
                    <a:pt x="93" y="65"/>
                  </a:lnTo>
                  <a:lnTo>
                    <a:pt x="91" y="61"/>
                  </a:lnTo>
                  <a:lnTo>
                    <a:pt x="90" y="57"/>
                  </a:lnTo>
                  <a:lnTo>
                    <a:pt x="89" y="57"/>
                  </a:lnTo>
                  <a:lnTo>
                    <a:pt x="87" y="53"/>
                  </a:lnTo>
                  <a:lnTo>
                    <a:pt x="87" y="49"/>
                  </a:lnTo>
                  <a:lnTo>
                    <a:pt x="86" y="49"/>
                  </a:lnTo>
                  <a:lnTo>
                    <a:pt x="85" y="49"/>
                  </a:lnTo>
                  <a:lnTo>
                    <a:pt x="83" y="45"/>
                  </a:lnTo>
                  <a:lnTo>
                    <a:pt x="82" y="45"/>
                  </a:lnTo>
                  <a:lnTo>
                    <a:pt x="82" y="41"/>
                  </a:lnTo>
                  <a:lnTo>
                    <a:pt x="81" y="41"/>
                  </a:lnTo>
                  <a:lnTo>
                    <a:pt x="79" y="37"/>
                  </a:lnTo>
                  <a:lnTo>
                    <a:pt x="78" y="37"/>
                  </a:lnTo>
                  <a:lnTo>
                    <a:pt x="77" y="37"/>
                  </a:lnTo>
                  <a:lnTo>
                    <a:pt x="75" y="33"/>
                  </a:lnTo>
                  <a:lnTo>
                    <a:pt x="74" y="33"/>
                  </a:lnTo>
                  <a:lnTo>
                    <a:pt x="72" y="28"/>
                  </a:lnTo>
                  <a:lnTo>
                    <a:pt x="71" y="28"/>
                  </a:lnTo>
                  <a:lnTo>
                    <a:pt x="70" y="28"/>
                  </a:lnTo>
                  <a:lnTo>
                    <a:pt x="68" y="28"/>
                  </a:lnTo>
                  <a:lnTo>
                    <a:pt x="67" y="28"/>
                  </a:lnTo>
                  <a:lnTo>
                    <a:pt x="66" y="28"/>
                  </a:lnTo>
                  <a:lnTo>
                    <a:pt x="64" y="24"/>
                  </a:lnTo>
                  <a:lnTo>
                    <a:pt x="63" y="24"/>
                  </a:lnTo>
                  <a:lnTo>
                    <a:pt x="62" y="24"/>
                  </a:lnTo>
                  <a:lnTo>
                    <a:pt x="60" y="24"/>
                  </a:lnTo>
                  <a:lnTo>
                    <a:pt x="59" y="28"/>
                  </a:lnTo>
                  <a:lnTo>
                    <a:pt x="58" y="28"/>
                  </a:lnTo>
                  <a:lnTo>
                    <a:pt x="56" y="28"/>
                  </a:lnTo>
                  <a:lnTo>
                    <a:pt x="55" y="28"/>
                  </a:lnTo>
                  <a:lnTo>
                    <a:pt x="52" y="33"/>
                  </a:lnTo>
                  <a:lnTo>
                    <a:pt x="51" y="33"/>
                  </a:lnTo>
                  <a:lnTo>
                    <a:pt x="48" y="37"/>
                  </a:lnTo>
                  <a:lnTo>
                    <a:pt x="47" y="41"/>
                  </a:lnTo>
                  <a:lnTo>
                    <a:pt x="44" y="45"/>
                  </a:lnTo>
                  <a:lnTo>
                    <a:pt x="43" y="49"/>
                  </a:lnTo>
                  <a:lnTo>
                    <a:pt x="40" y="53"/>
                  </a:lnTo>
                  <a:lnTo>
                    <a:pt x="39" y="57"/>
                  </a:lnTo>
                  <a:lnTo>
                    <a:pt x="37" y="61"/>
                  </a:lnTo>
                  <a:lnTo>
                    <a:pt x="35" y="65"/>
                  </a:lnTo>
                  <a:lnTo>
                    <a:pt x="33" y="70"/>
                  </a:lnTo>
                  <a:lnTo>
                    <a:pt x="32" y="78"/>
                  </a:lnTo>
                  <a:lnTo>
                    <a:pt x="29" y="82"/>
                  </a:lnTo>
                  <a:lnTo>
                    <a:pt x="28" y="86"/>
                  </a:lnTo>
                  <a:lnTo>
                    <a:pt x="27" y="94"/>
                  </a:lnTo>
                  <a:lnTo>
                    <a:pt x="25" y="98"/>
                  </a:lnTo>
                  <a:lnTo>
                    <a:pt x="24" y="102"/>
                  </a:lnTo>
                  <a:lnTo>
                    <a:pt x="23" y="111"/>
                  </a:lnTo>
                  <a:lnTo>
                    <a:pt x="21" y="115"/>
                  </a:lnTo>
                  <a:lnTo>
                    <a:pt x="20" y="123"/>
                  </a:lnTo>
                  <a:lnTo>
                    <a:pt x="19" y="127"/>
                  </a:lnTo>
                  <a:lnTo>
                    <a:pt x="17" y="135"/>
                  </a:lnTo>
                  <a:lnTo>
                    <a:pt x="16" y="139"/>
                  </a:lnTo>
                  <a:lnTo>
                    <a:pt x="15" y="148"/>
                  </a:lnTo>
                  <a:lnTo>
                    <a:pt x="13" y="152"/>
                  </a:lnTo>
                  <a:lnTo>
                    <a:pt x="13" y="160"/>
                  </a:lnTo>
                  <a:lnTo>
                    <a:pt x="12" y="164"/>
                  </a:lnTo>
                  <a:lnTo>
                    <a:pt x="10" y="172"/>
                  </a:lnTo>
                  <a:lnTo>
                    <a:pt x="10" y="176"/>
                  </a:lnTo>
                  <a:lnTo>
                    <a:pt x="9" y="184"/>
                  </a:lnTo>
                  <a:lnTo>
                    <a:pt x="9" y="189"/>
                  </a:lnTo>
                  <a:lnTo>
                    <a:pt x="8" y="197"/>
                  </a:lnTo>
                  <a:lnTo>
                    <a:pt x="12" y="238"/>
                  </a:lnTo>
                  <a:lnTo>
                    <a:pt x="10" y="242"/>
                  </a:lnTo>
                  <a:lnTo>
                    <a:pt x="9" y="242"/>
                  </a:lnTo>
                  <a:lnTo>
                    <a:pt x="8" y="242"/>
                  </a:lnTo>
                  <a:lnTo>
                    <a:pt x="6" y="238"/>
                  </a:lnTo>
                  <a:lnTo>
                    <a:pt x="5" y="238"/>
                  </a:lnTo>
                  <a:lnTo>
                    <a:pt x="5" y="234"/>
                  </a:lnTo>
                  <a:lnTo>
                    <a:pt x="4" y="234"/>
                  </a:lnTo>
                  <a:lnTo>
                    <a:pt x="4" y="230"/>
                  </a:lnTo>
                  <a:lnTo>
                    <a:pt x="2" y="230"/>
                  </a:lnTo>
                  <a:lnTo>
                    <a:pt x="2" y="226"/>
                  </a:lnTo>
                  <a:lnTo>
                    <a:pt x="1" y="221"/>
                  </a:lnTo>
                  <a:lnTo>
                    <a:pt x="1" y="217"/>
                  </a:lnTo>
                  <a:lnTo>
                    <a:pt x="1" y="213"/>
                  </a:lnTo>
                  <a:lnTo>
                    <a:pt x="0" y="213"/>
                  </a:lnTo>
                  <a:lnTo>
                    <a:pt x="0" y="209"/>
                  </a:lnTo>
                  <a:lnTo>
                    <a:pt x="0" y="205"/>
                  </a:lnTo>
                  <a:lnTo>
                    <a:pt x="0" y="197"/>
                  </a:lnTo>
                  <a:lnTo>
                    <a:pt x="0" y="189"/>
                  </a:lnTo>
                  <a:lnTo>
                    <a:pt x="0" y="180"/>
                  </a:lnTo>
                  <a:lnTo>
                    <a:pt x="0" y="172"/>
                  </a:lnTo>
                  <a:lnTo>
                    <a:pt x="1" y="164"/>
                  </a:lnTo>
                  <a:lnTo>
                    <a:pt x="1" y="156"/>
                  </a:lnTo>
                  <a:lnTo>
                    <a:pt x="2" y="148"/>
                  </a:lnTo>
                  <a:lnTo>
                    <a:pt x="4" y="139"/>
                  </a:lnTo>
                  <a:lnTo>
                    <a:pt x="5" y="131"/>
                  </a:lnTo>
                  <a:lnTo>
                    <a:pt x="6" y="123"/>
                  </a:lnTo>
                  <a:lnTo>
                    <a:pt x="8" y="115"/>
                  </a:lnTo>
                  <a:lnTo>
                    <a:pt x="9" y="106"/>
                  </a:lnTo>
                  <a:lnTo>
                    <a:pt x="10" y="102"/>
                  </a:lnTo>
                  <a:lnTo>
                    <a:pt x="12" y="94"/>
                  </a:lnTo>
                  <a:lnTo>
                    <a:pt x="13" y="86"/>
                  </a:lnTo>
                  <a:lnTo>
                    <a:pt x="16" y="78"/>
                  </a:lnTo>
                  <a:lnTo>
                    <a:pt x="17" y="74"/>
                  </a:lnTo>
                  <a:lnTo>
                    <a:pt x="20" y="65"/>
                  </a:lnTo>
                  <a:lnTo>
                    <a:pt x="21" y="61"/>
                  </a:lnTo>
                  <a:lnTo>
                    <a:pt x="24" y="53"/>
                  </a:lnTo>
                  <a:lnTo>
                    <a:pt x="25" y="49"/>
                  </a:lnTo>
                  <a:lnTo>
                    <a:pt x="28" y="45"/>
                  </a:lnTo>
                  <a:lnTo>
                    <a:pt x="31" y="37"/>
                  </a:lnTo>
                  <a:lnTo>
                    <a:pt x="33" y="33"/>
                  </a:lnTo>
                  <a:lnTo>
                    <a:pt x="35" y="28"/>
                  </a:lnTo>
                  <a:lnTo>
                    <a:pt x="37" y="24"/>
                  </a:lnTo>
                  <a:lnTo>
                    <a:pt x="40" y="20"/>
                  </a:lnTo>
                  <a:lnTo>
                    <a:pt x="43" y="16"/>
                  </a:lnTo>
                  <a:lnTo>
                    <a:pt x="46" y="12"/>
                  </a:lnTo>
                  <a:lnTo>
                    <a:pt x="48" y="8"/>
                  </a:lnTo>
                  <a:lnTo>
                    <a:pt x="51" y="4"/>
                  </a:lnTo>
                  <a:lnTo>
                    <a:pt x="52" y="0"/>
                  </a:lnTo>
                  <a:lnTo>
                    <a:pt x="55" y="0"/>
                  </a:lnTo>
                  <a:lnTo>
                    <a:pt x="56" y="0"/>
                  </a:lnTo>
                  <a:lnTo>
                    <a:pt x="59" y="0"/>
                  </a:lnTo>
                  <a:lnTo>
                    <a:pt x="60" y="0"/>
                  </a:lnTo>
                  <a:lnTo>
                    <a:pt x="62" y="0"/>
                  </a:lnTo>
                  <a:lnTo>
                    <a:pt x="64" y="0"/>
                  </a:lnTo>
                  <a:lnTo>
                    <a:pt x="66" y="0"/>
                  </a:lnTo>
                  <a:lnTo>
                    <a:pt x="68" y="0"/>
                  </a:lnTo>
                  <a:lnTo>
                    <a:pt x="70" y="4"/>
                  </a:lnTo>
                  <a:lnTo>
                    <a:pt x="71" y="4"/>
                  </a:lnTo>
                  <a:lnTo>
                    <a:pt x="74" y="4"/>
                  </a:lnTo>
                  <a:lnTo>
                    <a:pt x="75" y="4"/>
                  </a:lnTo>
                  <a:lnTo>
                    <a:pt x="77" y="8"/>
                  </a:lnTo>
                  <a:lnTo>
                    <a:pt x="79" y="8"/>
                  </a:lnTo>
                  <a:lnTo>
                    <a:pt x="81" y="12"/>
                  </a:lnTo>
                  <a:lnTo>
                    <a:pt x="82" y="12"/>
                  </a:lnTo>
                  <a:lnTo>
                    <a:pt x="85" y="16"/>
                  </a:lnTo>
                  <a:lnTo>
                    <a:pt x="86" y="16"/>
                  </a:lnTo>
                  <a:lnTo>
                    <a:pt x="87" y="20"/>
                  </a:lnTo>
                  <a:lnTo>
                    <a:pt x="89" y="24"/>
                  </a:lnTo>
                  <a:lnTo>
                    <a:pt x="91" y="28"/>
                  </a:lnTo>
                  <a:lnTo>
                    <a:pt x="93" y="28"/>
                  </a:lnTo>
                  <a:lnTo>
                    <a:pt x="94" y="33"/>
                  </a:lnTo>
                  <a:lnTo>
                    <a:pt x="95" y="37"/>
                  </a:lnTo>
                  <a:lnTo>
                    <a:pt x="97" y="41"/>
                  </a:lnTo>
                  <a:lnTo>
                    <a:pt x="98" y="45"/>
                  </a:lnTo>
                  <a:lnTo>
                    <a:pt x="99" y="49"/>
                  </a:lnTo>
                  <a:lnTo>
                    <a:pt x="102" y="53"/>
                  </a:lnTo>
                  <a:lnTo>
                    <a:pt x="103" y="57"/>
                  </a:lnTo>
                  <a:lnTo>
                    <a:pt x="103" y="61"/>
                  </a:lnTo>
                  <a:lnTo>
                    <a:pt x="105" y="70"/>
                  </a:lnTo>
                  <a:lnTo>
                    <a:pt x="106" y="74"/>
                  </a:lnTo>
                  <a:lnTo>
                    <a:pt x="108" y="78"/>
                  </a:lnTo>
                  <a:lnTo>
                    <a:pt x="109" y="82"/>
                  </a:lnTo>
                  <a:lnTo>
                    <a:pt x="109" y="86"/>
                  </a:lnTo>
                  <a:lnTo>
                    <a:pt x="109" y="90"/>
                  </a:lnTo>
                  <a:lnTo>
                    <a:pt x="109" y="94"/>
                  </a:lnTo>
                  <a:lnTo>
                    <a:pt x="109" y="98"/>
                  </a:lnTo>
                  <a:lnTo>
                    <a:pt x="109" y="102"/>
                  </a:lnTo>
                  <a:lnTo>
                    <a:pt x="109" y="106"/>
                  </a:lnTo>
                  <a:lnTo>
                    <a:pt x="109" y="111"/>
                  </a:lnTo>
                  <a:lnTo>
                    <a:pt x="109" y="119"/>
                  </a:lnTo>
                  <a:lnTo>
                    <a:pt x="109" y="123"/>
                  </a:lnTo>
                  <a:lnTo>
                    <a:pt x="109" y="127"/>
                  </a:lnTo>
                  <a:lnTo>
                    <a:pt x="109" y="131"/>
                  </a:lnTo>
                  <a:lnTo>
                    <a:pt x="109" y="135"/>
                  </a:lnTo>
                  <a:lnTo>
                    <a:pt x="109" y="139"/>
                  </a:lnTo>
                  <a:lnTo>
                    <a:pt x="109" y="143"/>
                  </a:lnTo>
                  <a:lnTo>
                    <a:pt x="109" y="148"/>
                  </a:lnTo>
                  <a:lnTo>
                    <a:pt x="109" y="152"/>
                  </a:lnTo>
                  <a:lnTo>
                    <a:pt x="110" y="156"/>
                  </a:lnTo>
                  <a:lnTo>
                    <a:pt x="110" y="160"/>
                  </a:lnTo>
                  <a:lnTo>
                    <a:pt x="112" y="164"/>
                  </a:lnTo>
                  <a:lnTo>
                    <a:pt x="112" y="168"/>
                  </a:lnTo>
                  <a:lnTo>
                    <a:pt x="113" y="168"/>
                  </a:lnTo>
                  <a:lnTo>
                    <a:pt x="114" y="172"/>
                  </a:lnTo>
                  <a:lnTo>
                    <a:pt x="116" y="172"/>
                  </a:lnTo>
                  <a:lnTo>
                    <a:pt x="117" y="172"/>
                  </a:lnTo>
                  <a:lnTo>
                    <a:pt x="118" y="172"/>
                  </a:lnTo>
                  <a:lnTo>
                    <a:pt x="120" y="176"/>
                  </a:lnTo>
                  <a:lnTo>
                    <a:pt x="122" y="172"/>
                  </a:lnTo>
                  <a:lnTo>
                    <a:pt x="124" y="172"/>
                  </a:lnTo>
                  <a:lnTo>
                    <a:pt x="125" y="172"/>
                  </a:lnTo>
                  <a:lnTo>
                    <a:pt x="128" y="172"/>
                  </a:lnTo>
                  <a:lnTo>
                    <a:pt x="129" y="176"/>
                  </a:lnTo>
                  <a:lnTo>
                    <a:pt x="130" y="176"/>
                  </a:lnTo>
                  <a:lnTo>
                    <a:pt x="132" y="176"/>
                  </a:lnTo>
                  <a:lnTo>
                    <a:pt x="133" y="176"/>
                  </a:lnTo>
                  <a:lnTo>
                    <a:pt x="134" y="180"/>
                  </a:lnTo>
                  <a:lnTo>
                    <a:pt x="136" y="180"/>
                  </a:lnTo>
                  <a:lnTo>
                    <a:pt x="139" y="184"/>
                  </a:lnTo>
                  <a:lnTo>
                    <a:pt x="140" y="184"/>
                  </a:lnTo>
                  <a:lnTo>
                    <a:pt x="141" y="184"/>
                  </a:lnTo>
                  <a:lnTo>
                    <a:pt x="143" y="189"/>
                  </a:lnTo>
                  <a:lnTo>
                    <a:pt x="144" y="189"/>
                  </a:lnTo>
                  <a:lnTo>
                    <a:pt x="145" y="193"/>
                  </a:lnTo>
                  <a:lnTo>
                    <a:pt x="147" y="193"/>
                  </a:lnTo>
                  <a:lnTo>
                    <a:pt x="148" y="197"/>
                  </a:lnTo>
                  <a:lnTo>
                    <a:pt x="149" y="201"/>
                  </a:lnTo>
                  <a:lnTo>
                    <a:pt x="151" y="201"/>
                  </a:lnTo>
                  <a:lnTo>
                    <a:pt x="152" y="205"/>
                  </a:lnTo>
                  <a:lnTo>
                    <a:pt x="153" y="209"/>
                  </a:lnTo>
                  <a:lnTo>
                    <a:pt x="155" y="213"/>
                  </a:lnTo>
                  <a:lnTo>
                    <a:pt x="156" y="213"/>
                  </a:lnTo>
                  <a:lnTo>
                    <a:pt x="156" y="217"/>
                  </a:lnTo>
                  <a:lnTo>
                    <a:pt x="157" y="221"/>
                  </a:lnTo>
                  <a:lnTo>
                    <a:pt x="159" y="226"/>
                  </a:lnTo>
                  <a:lnTo>
                    <a:pt x="160" y="230"/>
                  </a:lnTo>
                  <a:lnTo>
                    <a:pt x="160" y="234"/>
                  </a:lnTo>
                  <a:lnTo>
                    <a:pt x="161" y="238"/>
                  </a:lnTo>
                  <a:lnTo>
                    <a:pt x="163" y="242"/>
                  </a:lnTo>
                  <a:lnTo>
                    <a:pt x="163" y="246"/>
                  </a:lnTo>
                  <a:lnTo>
                    <a:pt x="164" y="250"/>
                  </a:lnTo>
                  <a:lnTo>
                    <a:pt x="164" y="254"/>
                  </a:lnTo>
                  <a:lnTo>
                    <a:pt x="166" y="262"/>
                  </a:lnTo>
                  <a:lnTo>
                    <a:pt x="166" y="271"/>
                  </a:lnTo>
                  <a:lnTo>
                    <a:pt x="166" y="279"/>
                  </a:lnTo>
                  <a:lnTo>
                    <a:pt x="166" y="287"/>
                  </a:lnTo>
                  <a:lnTo>
                    <a:pt x="166" y="295"/>
                  </a:lnTo>
                  <a:lnTo>
                    <a:pt x="166" y="299"/>
                  </a:lnTo>
                  <a:lnTo>
                    <a:pt x="166" y="308"/>
                  </a:lnTo>
                  <a:lnTo>
                    <a:pt x="164" y="316"/>
                  </a:lnTo>
                  <a:lnTo>
                    <a:pt x="164" y="324"/>
                  </a:lnTo>
                  <a:lnTo>
                    <a:pt x="164" y="332"/>
                  </a:lnTo>
                  <a:lnTo>
                    <a:pt x="163" y="336"/>
                  </a:lnTo>
                  <a:lnTo>
                    <a:pt x="163" y="345"/>
                  </a:lnTo>
                  <a:lnTo>
                    <a:pt x="161" y="353"/>
                  </a:lnTo>
                  <a:lnTo>
                    <a:pt x="160" y="361"/>
                  </a:lnTo>
                  <a:lnTo>
                    <a:pt x="160" y="365"/>
                  </a:lnTo>
                  <a:lnTo>
                    <a:pt x="159" y="373"/>
                  </a:lnTo>
                  <a:lnTo>
                    <a:pt x="157" y="381"/>
                  </a:lnTo>
                  <a:lnTo>
                    <a:pt x="156" y="386"/>
                  </a:lnTo>
                  <a:lnTo>
                    <a:pt x="155" y="394"/>
                  </a:lnTo>
                  <a:lnTo>
                    <a:pt x="153" y="398"/>
                  </a:lnTo>
                  <a:lnTo>
                    <a:pt x="152" y="406"/>
                  </a:lnTo>
                  <a:lnTo>
                    <a:pt x="151" y="410"/>
                  </a:lnTo>
                  <a:lnTo>
                    <a:pt x="149" y="418"/>
                  </a:lnTo>
                  <a:lnTo>
                    <a:pt x="148" y="423"/>
                  </a:lnTo>
                  <a:lnTo>
                    <a:pt x="147" y="431"/>
                  </a:lnTo>
                  <a:lnTo>
                    <a:pt x="145" y="435"/>
                  </a:lnTo>
                  <a:lnTo>
                    <a:pt x="143" y="439"/>
                  </a:lnTo>
                  <a:lnTo>
                    <a:pt x="141" y="447"/>
                  </a:lnTo>
                  <a:lnTo>
                    <a:pt x="140" y="451"/>
                  </a:lnTo>
                  <a:lnTo>
                    <a:pt x="137" y="455"/>
                  </a:lnTo>
                  <a:lnTo>
                    <a:pt x="136" y="459"/>
                  </a:lnTo>
                  <a:lnTo>
                    <a:pt x="133" y="464"/>
                  </a:lnTo>
                  <a:lnTo>
                    <a:pt x="132" y="464"/>
                  </a:lnTo>
                  <a:lnTo>
                    <a:pt x="130" y="464"/>
                  </a:lnTo>
                  <a:lnTo>
                    <a:pt x="129" y="464"/>
                  </a:lnTo>
                  <a:lnTo>
                    <a:pt x="128" y="464"/>
                  </a:lnTo>
                  <a:lnTo>
                    <a:pt x="126" y="459"/>
                  </a:lnTo>
                  <a:lnTo>
                    <a:pt x="125" y="455"/>
                  </a:lnTo>
                  <a:lnTo>
                    <a:pt x="125" y="451"/>
                  </a:lnTo>
                  <a:lnTo>
                    <a:pt x="124" y="451"/>
                  </a:lnTo>
                  <a:lnTo>
                    <a:pt x="124" y="447"/>
                  </a:lnTo>
                  <a:lnTo>
                    <a:pt x="122" y="447"/>
                  </a:lnTo>
                  <a:lnTo>
                    <a:pt x="122" y="443"/>
                  </a:lnTo>
                  <a:lnTo>
                    <a:pt x="122" y="439"/>
                  </a:lnTo>
                  <a:lnTo>
                    <a:pt x="121" y="439"/>
                  </a:lnTo>
                  <a:lnTo>
                    <a:pt x="121" y="4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1350"/>
            </a:p>
          </p:txBody>
        </p:sp>
      </p:grpSp>
      <p:grpSp>
        <p:nvGrpSpPr>
          <p:cNvPr id="71" name="グループ化 70"/>
          <p:cNvGrpSpPr/>
          <p:nvPr/>
        </p:nvGrpSpPr>
        <p:grpSpPr>
          <a:xfrm>
            <a:off x="6222166" y="1756410"/>
            <a:ext cx="414857" cy="321848"/>
            <a:chOff x="2361348" y="777102"/>
            <a:chExt cx="1978245" cy="3114675"/>
          </a:xfrm>
        </p:grpSpPr>
        <p:sp>
          <p:nvSpPr>
            <p:cNvPr id="72" name="AutoShape 34"/>
            <p:cNvSpPr>
              <a:spLocks noChangeAspect="1" noChangeArrowheads="1" noTextEdit="1"/>
            </p:cNvSpPr>
            <p:nvPr/>
          </p:nvSpPr>
          <p:spPr bwMode="auto">
            <a:xfrm>
              <a:off x="2363555" y="777102"/>
              <a:ext cx="1976038" cy="3114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1350"/>
            </a:p>
          </p:txBody>
        </p:sp>
        <p:sp>
          <p:nvSpPr>
            <p:cNvPr id="73" name="Freeform 36"/>
            <p:cNvSpPr>
              <a:spLocks/>
            </p:cNvSpPr>
            <p:nvPr/>
          </p:nvSpPr>
          <p:spPr bwMode="auto">
            <a:xfrm>
              <a:off x="2361348" y="777102"/>
              <a:ext cx="1978245" cy="3114675"/>
            </a:xfrm>
            <a:custGeom>
              <a:avLst/>
              <a:gdLst>
                <a:gd name="T0" fmla="*/ 589 w 896"/>
                <a:gd name="T1" fmla="*/ 1929 h 1962"/>
                <a:gd name="T2" fmla="*/ 396 w 896"/>
                <a:gd name="T3" fmla="*/ 1950 h 1962"/>
                <a:gd name="T4" fmla="*/ 221 w 896"/>
                <a:gd name="T5" fmla="*/ 1929 h 1962"/>
                <a:gd name="T6" fmla="*/ 98 w 896"/>
                <a:gd name="T7" fmla="*/ 1913 h 1962"/>
                <a:gd name="T8" fmla="*/ 19 w 896"/>
                <a:gd name="T9" fmla="*/ 1765 h 1962"/>
                <a:gd name="T10" fmla="*/ 20 w 896"/>
                <a:gd name="T11" fmla="*/ 1642 h 1962"/>
                <a:gd name="T12" fmla="*/ 1 w 896"/>
                <a:gd name="T13" fmla="*/ 1531 h 1962"/>
                <a:gd name="T14" fmla="*/ 16 w 896"/>
                <a:gd name="T15" fmla="*/ 1396 h 1962"/>
                <a:gd name="T16" fmla="*/ 47 w 896"/>
                <a:gd name="T17" fmla="*/ 1281 h 1962"/>
                <a:gd name="T18" fmla="*/ 64 w 896"/>
                <a:gd name="T19" fmla="*/ 1190 h 1962"/>
                <a:gd name="T20" fmla="*/ 51 w 896"/>
                <a:gd name="T21" fmla="*/ 1080 h 1962"/>
                <a:gd name="T22" fmla="*/ 54 w 896"/>
                <a:gd name="T23" fmla="*/ 960 h 1962"/>
                <a:gd name="T24" fmla="*/ 70 w 896"/>
                <a:gd name="T25" fmla="*/ 903 h 1962"/>
                <a:gd name="T26" fmla="*/ 89 w 896"/>
                <a:gd name="T27" fmla="*/ 854 h 1962"/>
                <a:gd name="T28" fmla="*/ 83 w 896"/>
                <a:gd name="T29" fmla="*/ 792 h 1962"/>
                <a:gd name="T30" fmla="*/ 74 w 896"/>
                <a:gd name="T31" fmla="*/ 731 h 1962"/>
                <a:gd name="T32" fmla="*/ 75 w 896"/>
                <a:gd name="T33" fmla="*/ 620 h 1962"/>
                <a:gd name="T34" fmla="*/ 97 w 896"/>
                <a:gd name="T35" fmla="*/ 488 h 1962"/>
                <a:gd name="T36" fmla="*/ 128 w 896"/>
                <a:gd name="T37" fmla="*/ 398 h 1962"/>
                <a:gd name="T38" fmla="*/ 145 w 896"/>
                <a:gd name="T39" fmla="*/ 378 h 1962"/>
                <a:gd name="T40" fmla="*/ 161 w 896"/>
                <a:gd name="T41" fmla="*/ 341 h 1962"/>
                <a:gd name="T42" fmla="*/ 174 w 896"/>
                <a:gd name="T43" fmla="*/ 201 h 1962"/>
                <a:gd name="T44" fmla="*/ 200 w 896"/>
                <a:gd name="T45" fmla="*/ 82 h 1962"/>
                <a:gd name="T46" fmla="*/ 242 w 896"/>
                <a:gd name="T47" fmla="*/ 21 h 1962"/>
                <a:gd name="T48" fmla="*/ 291 w 896"/>
                <a:gd name="T49" fmla="*/ 0 h 1962"/>
                <a:gd name="T50" fmla="*/ 335 w 896"/>
                <a:gd name="T51" fmla="*/ 49 h 1962"/>
                <a:gd name="T52" fmla="*/ 376 w 896"/>
                <a:gd name="T53" fmla="*/ 144 h 1962"/>
                <a:gd name="T54" fmla="*/ 391 w 896"/>
                <a:gd name="T55" fmla="*/ 254 h 1962"/>
                <a:gd name="T56" fmla="*/ 391 w 896"/>
                <a:gd name="T57" fmla="*/ 312 h 1962"/>
                <a:gd name="T58" fmla="*/ 392 w 896"/>
                <a:gd name="T59" fmla="*/ 361 h 1962"/>
                <a:gd name="T60" fmla="*/ 411 w 896"/>
                <a:gd name="T61" fmla="*/ 369 h 1962"/>
                <a:gd name="T62" fmla="*/ 430 w 896"/>
                <a:gd name="T63" fmla="*/ 378 h 1962"/>
                <a:gd name="T64" fmla="*/ 459 w 896"/>
                <a:gd name="T65" fmla="*/ 423 h 1962"/>
                <a:gd name="T66" fmla="*/ 484 w 896"/>
                <a:gd name="T67" fmla="*/ 501 h 1962"/>
                <a:gd name="T68" fmla="*/ 515 w 896"/>
                <a:gd name="T69" fmla="*/ 673 h 1962"/>
                <a:gd name="T70" fmla="*/ 552 w 896"/>
                <a:gd name="T71" fmla="*/ 768 h 1962"/>
                <a:gd name="T72" fmla="*/ 566 w 896"/>
                <a:gd name="T73" fmla="*/ 874 h 1962"/>
                <a:gd name="T74" fmla="*/ 568 w 896"/>
                <a:gd name="T75" fmla="*/ 924 h 1962"/>
                <a:gd name="T76" fmla="*/ 626 w 896"/>
                <a:gd name="T77" fmla="*/ 956 h 1962"/>
                <a:gd name="T78" fmla="*/ 686 w 896"/>
                <a:gd name="T79" fmla="*/ 1047 h 1962"/>
                <a:gd name="T80" fmla="*/ 710 w 896"/>
                <a:gd name="T81" fmla="*/ 1157 h 1962"/>
                <a:gd name="T82" fmla="*/ 714 w 896"/>
                <a:gd name="T83" fmla="*/ 1215 h 1962"/>
                <a:gd name="T84" fmla="*/ 730 w 896"/>
                <a:gd name="T85" fmla="*/ 1256 h 1962"/>
                <a:gd name="T86" fmla="*/ 756 w 896"/>
                <a:gd name="T87" fmla="*/ 1301 h 1962"/>
                <a:gd name="T88" fmla="*/ 772 w 896"/>
                <a:gd name="T89" fmla="*/ 1367 h 1962"/>
                <a:gd name="T90" fmla="*/ 775 w 896"/>
                <a:gd name="T91" fmla="*/ 1424 h 1962"/>
                <a:gd name="T92" fmla="*/ 772 w 896"/>
                <a:gd name="T93" fmla="*/ 1482 h 1962"/>
                <a:gd name="T94" fmla="*/ 791 w 896"/>
                <a:gd name="T95" fmla="*/ 1527 h 1962"/>
                <a:gd name="T96" fmla="*/ 800 w 896"/>
                <a:gd name="T97" fmla="*/ 1593 h 1962"/>
                <a:gd name="T98" fmla="*/ 787 w 896"/>
                <a:gd name="T99" fmla="*/ 1650 h 1962"/>
                <a:gd name="T100" fmla="*/ 800 w 896"/>
                <a:gd name="T101" fmla="*/ 1699 h 1962"/>
                <a:gd name="T102" fmla="*/ 846 w 896"/>
                <a:gd name="T103" fmla="*/ 1724 h 1962"/>
                <a:gd name="T104" fmla="*/ 885 w 896"/>
                <a:gd name="T105" fmla="*/ 1724 h 1962"/>
                <a:gd name="T106" fmla="*/ 885 w 896"/>
                <a:gd name="T107" fmla="*/ 1765 h 1962"/>
                <a:gd name="T108" fmla="*/ 872 w 896"/>
                <a:gd name="T109" fmla="*/ 1798 h 1962"/>
                <a:gd name="T110" fmla="*/ 853 w 896"/>
                <a:gd name="T111" fmla="*/ 1818 h 1962"/>
                <a:gd name="T112" fmla="*/ 835 w 896"/>
                <a:gd name="T113" fmla="*/ 1839 h 1962"/>
                <a:gd name="T114" fmla="*/ 887 w 896"/>
                <a:gd name="T115" fmla="*/ 1892 h 1962"/>
                <a:gd name="T116" fmla="*/ 842 w 896"/>
                <a:gd name="T117" fmla="*/ 1946 h 1962"/>
                <a:gd name="T118" fmla="*/ 788 w 896"/>
                <a:gd name="T119" fmla="*/ 1962 h 1962"/>
                <a:gd name="T120" fmla="*/ 745 w 896"/>
                <a:gd name="T121" fmla="*/ 1937 h 1962"/>
                <a:gd name="T122" fmla="*/ 705 w 896"/>
                <a:gd name="T123" fmla="*/ 1896 h 19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96" h="1962">
                  <a:moveTo>
                    <a:pt x="688" y="1888"/>
                  </a:moveTo>
                  <a:lnTo>
                    <a:pt x="687" y="1888"/>
                  </a:lnTo>
                  <a:lnTo>
                    <a:pt x="687" y="1892"/>
                  </a:lnTo>
                  <a:lnTo>
                    <a:pt x="686" y="1892"/>
                  </a:lnTo>
                  <a:lnTo>
                    <a:pt x="686" y="1896"/>
                  </a:lnTo>
                  <a:lnTo>
                    <a:pt x="684" y="1896"/>
                  </a:lnTo>
                  <a:lnTo>
                    <a:pt x="684" y="1900"/>
                  </a:lnTo>
                  <a:lnTo>
                    <a:pt x="671" y="1905"/>
                  </a:lnTo>
                  <a:lnTo>
                    <a:pt x="657" y="1909"/>
                  </a:lnTo>
                  <a:lnTo>
                    <a:pt x="643" y="1913"/>
                  </a:lnTo>
                  <a:lnTo>
                    <a:pt x="629" y="1917"/>
                  </a:lnTo>
                  <a:lnTo>
                    <a:pt x="616" y="1921"/>
                  </a:lnTo>
                  <a:lnTo>
                    <a:pt x="602" y="1925"/>
                  </a:lnTo>
                  <a:lnTo>
                    <a:pt x="589" y="1929"/>
                  </a:lnTo>
                  <a:lnTo>
                    <a:pt x="574" y="1929"/>
                  </a:lnTo>
                  <a:lnTo>
                    <a:pt x="560" y="1933"/>
                  </a:lnTo>
                  <a:lnTo>
                    <a:pt x="547" y="1937"/>
                  </a:lnTo>
                  <a:lnTo>
                    <a:pt x="533" y="1937"/>
                  </a:lnTo>
                  <a:lnTo>
                    <a:pt x="520" y="1941"/>
                  </a:lnTo>
                  <a:lnTo>
                    <a:pt x="505" y="1941"/>
                  </a:lnTo>
                  <a:lnTo>
                    <a:pt x="492" y="1946"/>
                  </a:lnTo>
                  <a:lnTo>
                    <a:pt x="478" y="1946"/>
                  </a:lnTo>
                  <a:lnTo>
                    <a:pt x="465" y="1946"/>
                  </a:lnTo>
                  <a:lnTo>
                    <a:pt x="451" y="1950"/>
                  </a:lnTo>
                  <a:lnTo>
                    <a:pt x="438" y="1950"/>
                  </a:lnTo>
                  <a:lnTo>
                    <a:pt x="423" y="1950"/>
                  </a:lnTo>
                  <a:lnTo>
                    <a:pt x="409" y="1950"/>
                  </a:lnTo>
                  <a:lnTo>
                    <a:pt x="396" y="1950"/>
                  </a:lnTo>
                  <a:lnTo>
                    <a:pt x="382" y="1950"/>
                  </a:lnTo>
                  <a:lnTo>
                    <a:pt x="368" y="1950"/>
                  </a:lnTo>
                  <a:lnTo>
                    <a:pt x="354" y="1950"/>
                  </a:lnTo>
                  <a:lnTo>
                    <a:pt x="341" y="1950"/>
                  </a:lnTo>
                  <a:lnTo>
                    <a:pt x="327" y="1946"/>
                  </a:lnTo>
                  <a:lnTo>
                    <a:pt x="312" y="1946"/>
                  </a:lnTo>
                  <a:lnTo>
                    <a:pt x="299" y="1941"/>
                  </a:lnTo>
                  <a:lnTo>
                    <a:pt x="285" y="1941"/>
                  </a:lnTo>
                  <a:lnTo>
                    <a:pt x="271" y="1937"/>
                  </a:lnTo>
                  <a:lnTo>
                    <a:pt x="257" y="1937"/>
                  </a:lnTo>
                  <a:lnTo>
                    <a:pt x="242" y="1933"/>
                  </a:lnTo>
                  <a:lnTo>
                    <a:pt x="236" y="1933"/>
                  </a:lnTo>
                  <a:lnTo>
                    <a:pt x="229" y="1929"/>
                  </a:lnTo>
                  <a:lnTo>
                    <a:pt x="221" y="1929"/>
                  </a:lnTo>
                  <a:lnTo>
                    <a:pt x="213" y="1929"/>
                  </a:lnTo>
                  <a:lnTo>
                    <a:pt x="205" y="1929"/>
                  </a:lnTo>
                  <a:lnTo>
                    <a:pt x="195" y="1929"/>
                  </a:lnTo>
                  <a:lnTo>
                    <a:pt x="187" y="1929"/>
                  </a:lnTo>
                  <a:lnTo>
                    <a:pt x="178" y="1925"/>
                  </a:lnTo>
                  <a:lnTo>
                    <a:pt x="169" y="1925"/>
                  </a:lnTo>
                  <a:lnTo>
                    <a:pt x="160" y="1925"/>
                  </a:lnTo>
                  <a:lnTo>
                    <a:pt x="151" y="1925"/>
                  </a:lnTo>
                  <a:lnTo>
                    <a:pt x="143" y="1925"/>
                  </a:lnTo>
                  <a:lnTo>
                    <a:pt x="133" y="1921"/>
                  </a:lnTo>
                  <a:lnTo>
                    <a:pt x="124" y="1921"/>
                  </a:lnTo>
                  <a:lnTo>
                    <a:pt x="116" y="1917"/>
                  </a:lnTo>
                  <a:lnTo>
                    <a:pt x="106" y="1917"/>
                  </a:lnTo>
                  <a:lnTo>
                    <a:pt x="98" y="1913"/>
                  </a:lnTo>
                  <a:lnTo>
                    <a:pt x="90" y="1909"/>
                  </a:lnTo>
                  <a:lnTo>
                    <a:pt x="82" y="1905"/>
                  </a:lnTo>
                  <a:lnTo>
                    <a:pt x="74" y="1896"/>
                  </a:lnTo>
                  <a:lnTo>
                    <a:pt x="67" y="1892"/>
                  </a:lnTo>
                  <a:lnTo>
                    <a:pt x="60" y="1884"/>
                  </a:lnTo>
                  <a:lnTo>
                    <a:pt x="54" y="1876"/>
                  </a:lnTo>
                  <a:lnTo>
                    <a:pt x="47" y="1868"/>
                  </a:lnTo>
                  <a:lnTo>
                    <a:pt x="41" y="1855"/>
                  </a:lnTo>
                  <a:lnTo>
                    <a:pt x="36" y="1843"/>
                  </a:lnTo>
                  <a:lnTo>
                    <a:pt x="31" y="1831"/>
                  </a:lnTo>
                  <a:lnTo>
                    <a:pt x="27" y="1818"/>
                  </a:lnTo>
                  <a:lnTo>
                    <a:pt x="23" y="1802"/>
                  </a:lnTo>
                  <a:lnTo>
                    <a:pt x="20" y="1786"/>
                  </a:lnTo>
                  <a:lnTo>
                    <a:pt x="19" y="1765"/>
                  </a:lnTo>
                  <a:lnTo>
                    <a:pt x="16" y="1744"/>
                  </a:lnTo>
                  <a:lnTo>
                    <a:pt x="19" y="1736"/>
                  </a:lnTo>
                  <a:lnTo>
                    <a:pt x="20" y="1728"/>
                  </a:lnTo>
                  <a:lnTo>
                    <a:pt x="21" y="1720"/>
                  </a:lnTo>
                  <a:lnTo>
                    <a:pt x="23" y="1712"/>
                  </a:lnTo>
                  <a:lnTo>
                    <a:pt x="24" y="1703"/>
                  </a:lnTo>
                  <a:lnTo>
                    <a:pt x="24" y="1695"/>
                  </a:lnTo>
                  <a:lnTo>
                    <a:pt x="24" y="1687"/>
                  </a:lnTo>
                  <a:lnTo>
                    <a:pt x="24" y="1679"/>
                  </a:lnTo>
                  <a:lnTo>
                    <a:pt x="23" y="1671"/>
                  </a:lnTo>
                  <a:lnTo>
                    <a:pt x="23" y="1666"/>
                  </a:lnTo>
                  <a:lnTo>
                    <a:pt x="21" y="1658"/>
                  </a:lnTo>
                  <a:lnTo>
                    <a:pt x="21" y="1650"/>
                  </a:lnTo>
                  <a:lnTo>
                    <a:pt x="20" y="1642"/>
                  </a:lnTo>
                  <a:lnTo>
                    <a:pt x="19" y="1638"/>
                  </a:lnTo>
                  <a:lnTo>
                    <a:pt x="17" y="1630"/>
                  </a:lnTo>
                  <a:lnTo>
                    <a:pt x="16" y="1621"/>
                  </a:lnTo>
                  <a:lnTo>
                    <a:pt x="13" y="1613"/>
                  </a:lnTo>
                  <a:lnTo>
                    <a:pt x="12" y="1605"/>
                  </a:lnTo>
                  <a:lnTo>
                    <a:pt x="10" y="1601"/>
                  </a:lnTo>
                  <a:lnTo>
                    <a:pt x="9" y="1593"/>
                  </a:lnTo>
                  <a:lnTo>
                    <a:pt x="8" y="1584"/>
                  </a:lnTo>
                  <a:lnTo>
                    <a:pt x="6" y="1576"/>
                  </a:lnTo>
                  <a:lnTo>
                    <a:pt x="5" y="1568"/>
                  </a:lnTo>
                  <a:lnTo>
                    <a:pt x="4" y="1560"/>
                  </a:lnTo>
                  <a:lnTo>
                    <a:pt x="2" y="1552"/>
                  </a:lnTo>
                  <a:lnTo>
                    <a:pt x="2" y="1543"/>
                  </a:lnTo>
                  <a:lnTo>
                    <a:pt x="1" y="1531"/>
                  </a:lnTo>
                  <a:lnTo>
                    <a:pt x="1" y="1523"/>
                  </a:lnTo>
                  <a:lnTo>
                    <a:pt x="0" y="1515"/>
                  </a:lnTo>
                  <a:lnTo>
                    <a:pt x="0" y="1502"/>
                  </a:lnTo>
                  <a:lnTo>
                    <a:pt x="1" y="1494"/>
                  </a:lnTo>
                  <a:lnTo>
                    <a:pt x="1" y="1482"/>
                  </a:lnTo>
                  <a:lnTo>
                    <a:pt x="2" y="1474"/>
                  </a:lnTo>
                  <a:lnTo>
                    <a:pt x="4" y="1461"/>
                  </a:lnTo>
                  <a:lnTo>
                    <a:pt x="5" y="1453"/>
                  </a:lnTo>
                  <a:lnTo>
                    <a:pt x="6" y="1441"/>
                  </a:lnTo>
                  <a:lnTo>
                    <a:pt x="8" y="1433"/>
                  </a:lnTo>
                  <a:lnTo>
                    <a:pt x="10" y="1424"/>
                  </a:lnTo>
                  <a:lnTo>
                    <a:pt x="12" y="1412"/>
                  </a:lnTo>
                  <a:lnTo>
                    <a:pt x="13" y="1404"/>
                  </a:lnTo>
                  <a:lnTo>
                    <a:pt x="16" y="1396"/>
                  </a:lnTo>
                  <a:lnTo>
                    <a:pt x="17" y="1387"/>
                  </a:lnTo>
                  <a:lnTo>
                    <a:pt x="19" y="1375"/>
                  </a:lnTo>
                  <a:lnTo>
                    <a:pt x="21" y="1367"/>
                  </a:lnTo>
                  <a:lnTo>
                    <a:pt x="23" y="1359"/>
                  </a:lnTo>
                  <a:lnTo>
                    <a:pt x="25" y="1350"/>
                  </a:lnTo>
                  <a:lnTo>
                    <a:pt x="27" y="1342"/>
                  </a:lnTo>
                  <a:lnTo>
                    <a:pt x="29" y="1334"/>
                  </a:lnTo>
                  <a:lnTo>
                    <a:pt x="32" y="1326"/>
                  </a:lnTo>
                  <a:lnTo>
                    <a:pt x="33" y="1318"/>
                  </a:lnTo>
                  <a:lnTo>
                    <a:pt x="36" y="1309"/>
                  </a:lnTo>
                  <a:lnTo>
                    <a:pt x="39" y="1301"/>
                  </a:lnTo>
                  <a:lnTo>
                    <a:pt x="41" y="1293"/>
                  </a:lnTo>
                  <a:lnTo>
                    <a:pt x="44" y="1285"/>
                  </a:lnTo>
                  <a:lnTo>
                    <a:pt x="47" y="1281"/>
                  </a:lnTo>
                  <a:lnTo>
                    <a:pt x="50" y="1272"/>
                  </a:lnTo>
                  <a:lnTo>
                    <a:pt x="52" y="1264"/>
                  </a:lnTo>
                  <a:lnTo>
                    <a:pt x="55" y="1260"/>
                  </a:lnTo>
                  <a:lnTo>
                    <a:pt x="58" y="1252"/>
                  </a:lnTo>
                  <a:lnTo>
                    <a:pt x="62" y="1248"/>
                  </a:lnTo>
                  <a:lnTo>
                    <a:pt x="64" y="1240"/>
                  </a:lnTo>
                  <a:lnTo>
                    <a:pt x="67" y="1235"/>
                  </a:lnTo>
                  <a:lnTo>
                    <a:pt x="71" y="1231"/>
                  </a:lnTo>
                  <a:lnTo>
                    <a:pt x="74" y="1227"/>
                  </a:lnTo>
                  <a:lnTo>
                    <a:pt x="72" y="1219"/>
                  </a:lnTo>
                  <a:lnTo>
                    <a:pt x="70" y="1215"/>
                  </a:lnTo>
                  <a:lnTo>
                    <a:pt x="67" y="1207"/>
                  </a:lnTo>
                  <a:lnTo>
                    <a:pt x="66" y="1199"/>
                  </a:lnTo>
                  <a:lnTo>
                    <a:pt x="64" y="1190"/>
                  </a:lnTo>
                  <a:lnTo>
                    <a:pt x="62" y="1186"/>
                  </a:lnTo>
                  <a:lnTo>
                    <a:pt x="60" y="1178"/>
                  </a:lnTo>
                  <a:lnTo>
                    <a:pt x="59" y="1170"/>
                  </a:lnTo>
                  <a:lnTo>
                    <a:pt x="58" y="1162"/>
                  </a:lnTo>
                  <a:lnTo>
                    <a:pt x="56" y="1153"/>
                  </a:lnTo>
                  <a:lnTo>
                    <a:pt x="56" y="1145"/>
                  </a:lnTo>
                  <a:lnTo>
                    <a:pt x="55" y="1137"/>
                  </a:lnTo>
                  <a:lnTo>
                    <a:pt x="54" y="1129"/>
                  </a:lnTo>
                  <a:lnTo>
                    <a:pt x="54" y="1121"/>
                  </a:lnTo>
                  <a:lnTo>
                    <a:pt x="54" y="1112"/>
                  </a:lnTo>
                  <a:lnTo>
                    <a:pt x="52" y="1104"/>
                  </a:lnTo>
                  <a:lnTo>
                    <a:pt x="52" y="1096"/>
                  </a:lnTo>
                  <a:lnTo>
                    <a:pt x="52" y="1088"/>
                  </a:lnTo>
                  <a:lnTo>
                    <a:pt x="51" y="1080"/>
                  </a:lnTo>
                  <a:lnTo>
                    <a:pt x="51" y="1071"/>
                  </a:lnTo>
                  <a:lnTo>
                    <a:pt x="51" y="1059"/>
                  </a:lnTo>
                  <a:lnTo>
                    <a:pt x="51" y="1051"/>
                  </a:lnTo>
                  <a:lnTo>
                    <a:pt x="51" y="1043"/>
                  </a:lnTo>
                  <a:lnTo>
                    <a:pt x="51" y="1034"/>
                  </a:lnTo>
                  <a:lnTo>
                    <a:pt x="51" y="1026"/>
                  </a:lnTo>
                  <a:lnTo>
                    <a:pt x="51" y="1018"/>
                  </a:lnTo>
                  <a:lnTo>
                    <a:pt x="52" y="1010"/>
                  </a:lnTo>
                  <a:lnTo>
                    <a:pt x="52" y="997"/>
                  </a:lnTo>
                  <a:lnTo>
                    <a:pt x="52" y="989"/>
                  </a:lnTo>
                  <a:lnTo>
                    <a:pt x="52" y="981"/>
                  </a:lnTo>
                  <a:lnTo>
                    <a:pt x="52" y="973"/>
                  </a:lnTo>
                  <a:lnTo>
                    <a:pt x="52" y="965"/>
                  </a:lnTo>
                  <a:lnTo>
                    <a:pt x="54" y="960"/>
                  </a:lnTo>
                  <a:lnTo>
                    <a:pt x="55" y="956"/>
                  </a:lnTo>
                  <a:lnTo>
                    <a:pt x="56" y="952"/>
                  </a:lnTo>
                  <a:lnTo>
                    <a:pt x="58" y="948"/>
                  </a:lnTo>
                  <a:lnTo>
                    <a:pt x="58" y="944"/>
                  </a:lnTo>
                  <a:lnTo>
                    <a:pt x="59" y="940"/>
                  </a:lnTo>
                  <a:lnTo>
                    <a:pt x="60" y="936"/>
                  </a:lnTo>
                  <a:lnTo>
                    <a:pt x="62" y="932"/>
                  </a:lnTo>
                  <a:lnTo>
                    <a:pt x="63" y="928"/>
                  </a:lnTo>
                  <a:lnTo>
                    <a:pt x="64" y="924"/>
                  </a:lnTo>
                  <a:lnTo>
                    <a:pt x="66" y="919"/>
                  </a:lnTo>
                  <a:lnTo>
                    <a:pt x="67" y="915"/>
                  </a:lnTo>
                  <a:lnTo>
                    <a:pt x="67" y="911"/>
                  </a:lnTo>
                  <a:lnTo>
                    <a:pt x="68" y="907"/>
                  </a:lnTo>
                  <a:lnTo>
                    <a:pt x="70" y="903"/>
                  </a:lnTo>
                  <a:lnTo>
                    <a:pt x="71" y="899"/>
                  </a:lnTo>
                  <a:lnTo>
                    <a:pt x="72" y="895"/>
                  </a:lnTo>
                  <a:lnTo>
                    <a:pt x="74" y="891"/>
                  </a:lnTo>
                  <a:lnTo>
                    <a:pt x="75" y="887"/>
                  </a:lnTo>
                  <a:lnTo>
                    <a:pt x="76" y="882"/>
                  </a:lnTo>
                  <a:lnTo>
                    <a:pt x="78" y="878"/>
                  </a:lnTo>
                  <a:lnTo>
                    <a:pt x="79" y="878"/>
                  </a:lnTo>
                  <a:lnTo>
                    <a:pt x="81" y="874"/>
                  </a:lnTo>
                  <a:lnTo>
                    <a:pt x="82" y="870"/>
                  </a:lnTo>
                  <a:lnTo>
                    <a:pt x="83" y="866"/>
                  </a:lnTo>
                  <a:lnTo>
                    <a:pt x="85" y="862"/>
                  </a:lnTo>
                  <a:lnTo>
                    <a:pt x="86" y="858"/>
                  </a:lnTo>
                  <a:lnTo>
                    <a:pt x="87" y="858"/>
                  </a:lnTo>
                  <a:lnTo>
                    <a:pt x="89" y="854"/>
                  </a:lnTo>
                  <a:lnTo>
                    <a:pt x="90" y="850"/>
                  </a:lnTo>
                  <a:lnTo>
                    <a:pt x="91" y="846"/>
                  </a:lnTo>
                  <a:lnTo>
                    <a:pt x="93" y="841"/>
                  </a:lnTo>
                  <a:lnTo>
                    <a:pt x="93" y="837"/>
                  </a:lnTo>
                  <a:lnTo>
                    <a:pt x="91" y="833"/>
                  </a:lnTo>
                  <a:lnTo>
                    <a:pt x="90" y="829"/>
                  </a:lnTo>
                  <a:lnTo>
                    <a:pt x="90" y="825"/>
                  </a:lnTo>
                  <a:lnTo>
                    <a:pt x="89" y="821"/>
                  </a:lnTo>
                  <a:lnTo>
                    <a:pt x="87" y="817"/>
                  </a:lnTo>
                  <a:lnTo>
                    <a:pt x="87" y="813"/>
                  </a:lnTo>
                  <a:lnTo>
                    <a:pt x="86" y="809"/>
                  </a:lnTo>
                  <a:lnTo>
                    <a:pt x="85" y="805"/>
                  </a:lnTo>
                  <a:lnTo>
                    <a:pt x="85" y="796"/>
                  </a:lnTo>
                  <a:lnTo>
                    <a:pt x="83" y="792"/>
                  </a:lnTo>
                  <a:lnTo>
                    <a:pt x="82" y="788"/>
                  </a:lnTo>
                  <a:lnTo>
                    <a:pt x="82" y="784"/>
                  </a:lnTo>
                  <a:lnTo>
                    <a:pt x="81" y="780"/>
                  </a:lnTo>
                  <a:lnTo>
                    <a:pt x="81" y="776"/>
                  </a:lnTo>
                  <a:lnTo>
                    <a:pt x="79" y="772"/>
                  </a:lnTo>
                  <a:lnTo>
                    <a:pt x="78" y="768"/>
                  </a:lnTo>
                  <a:lnTo>
                    <a:pt x="78" y="763"/>
                  </a:lnTo>
                  <a:lnTo>
                    <a:pt x="76" y="755"/>
                  </a:lnTo>
                  <a:lnTo>
                    <a:pt x="76" y="751"/>
                  </a:lnTo>
                  <a:lnTo>
                    <a:pt x="75" y="747"/>
                  </a:lnTo>
                  <a:lnTo>
                    <a:pt x="75" y="743"/>
                  </a:lnTo>
                  <a:lnTo>
                    <a:pt x="74" y="739"/>
                  </a:lnTo>
                  <a:lnTo>
                    <a:pt x="74" y="735"/>
                  </a:lnTo>
                  <a:lnTo>
                    <a:pt x="74" y="731"/>
                  </a:lnTo>
                  <a:lnTo>
                    <a:pt x="72" y="722"/>
                  </a:lnTo>
                  <a:lnTo>
                    <a:pt x="72" y="718"/>
                  </a:lnTo>
                  <a:lnTo>
                    <a:pt x="71" y="714"/>
                  </a:lnTo>
                  <a:lnTo>
                    <a:pt x="71" y="710"/>
                  </a:lnTo>
                  <a:lnTo>
                    <a:pt x="71" y="706"/>
                  </a:lnTo>
                  <a:lnTo>
                    <a:pt x="71" y="698"/>
                  </a:lnTo>
                  <a:lnTo>
                    <a:pt x="70" y="694"/>
                  </a:lnTo>
                  <a:lnTo>
                    <a:pt x="71" y="685"/>
                  </a:lnTo>
                  <a:lnTo>
                    <a:pt x="71" y="673"/>
                  </a:lnTo>
                  <a:lnTo>
                    <a:pt x="72" y="661"/>
                  </a:lnTo>
                  <a:lnTo>
                    <a:pt x="72" y="653"/>
                  </a:lnTo>
                  <a:lnTo>
                    <a:pt x="74" y="640"/>
                  </a:lnTo>
                  <a:lnTo>
                    <a:pt x="74" y="632"/>
                  </a:lnTo>
                  <a:lnTo>
                    <a:pt x="75" y="620"/>
                  </a:lnTo>
                  <a:lnTo>
                    <a:pt x="76" y="612"/>
                  </a:lnTo>
                  <a:lnTo>
                    <a:pt x="78" y="599"/>
                  </a:lnTo>
                  <a:lnTo>
                    <a:pt x="78" y="591"/>
                  </a:lnTo>
                  <a:lnTo>
                    <a:pt x="79" y="579"/>
                  </a:lnTo>
                  <a:lnTo>
                    <a:pt x="81" y="571"/>
                  </a:lnTo>
                  <a:lnTo>
                    <a:pt x="82" y="558"/>
                  </a:lnTo>
                  <a:lnTo>
                    <a:pt x="83" y="550"/>
                  </a:lnTo>
                  <a:lnTo>
                    <a:pt x="86" y="542"/>
                  </a:lnTo>
                  <a:lnTo>
                    <a:pt x="87" y="534"/>
                  </a:lnTo>
                  <a:lnTo>
                    <a:pt x="89" y="521"/>
                  </a:lnTo>
                  <a:lnTo>
                    <a:pt x="90" y="513"/>
                  </a:lnTo>
                  <a:lnTo>
                    <a:pt x="93" y="505"/>
                  </a:lnTo>
                  <a:lnTo>
                    <a:pt x="94" y="497"/>
                  </a:lnTo>
                  <a:lnTo>
                    <a:pt x="97" y="488"/>
                  </a:lnTo>
                  <a:lnTo>
                    <a:pt x="98" y="476"/>
                  </a:lnTo>
                  <a:lnTo>
                    <a:pt x="101" y="468"/>
                  </a:lnTo>
                  <a:lnTo>
                    <a:pt x="102" y="460"/>
                  </a:lnTo>
                  <a:lnTo>
                    <a:pt x="105" y="452"/>
                  </a:lnTo>
                  <a:lnTo>
                    <a:pt x="107" y="447"/>
                  </a:lnTo>
                  <a:lnTo>
                    <a:pt x="110" y="439"/>
                  </a:lnTo>
                  <a:lnTo>
                    <a:pt x="113" y="431"/>
                  </a:lnTo>
                  <a:lnTo>
                    <a:pt x="116" y="423"/>
                  </a:lnTo>
                  <a:lnTo>
                    <a:pt x="118" y="415"/>
                  </a:lnTo>
                  <a:lnTo>
                    <a:pt x="121" y="410"/>
                  </a:lnTo>
                  <a:lnTo>
                    <a:pt x="124" y="402"/>
                  </a:lnTo>
                  <a:lnTo>
                    <a:pt x="125" y="402"/>
                  </a:lnTo>
                  <a:lnTo>
                    <a:pt x="126" y="398"/>
                  </a:lnTo>
                  <a:lnTo>
                    <a:pt x="128" y="398"/>
                  </a:lnTo>
                  <a:lnTo>
                    <a:pt x="129" y="394"/>
                  </a:lnTo>
                  <a:lnTo>
                    <a:pt x="130" y="394"/>
                  </a:lnTo>
                  <a:lnTo>
                    <a:pt x="132" y="390"/>
                  </a:lnTo>
                  <a:lnTo>
                    <a:pt x="133" y="390"/>
                  </a:lnTo>
                  <a:lnTo>
                    <a:pt x="134" y="390"/>
                  </a:lnTo>
                  <a:lnTo>
                    <a:pt x="136" y="386"/>
                  </a:lnTo>
                  <a:lnTo>
                    <a:pt x="137" y="386"/>
                  </a:lnTo>
                  <a:lnTo>
                    <a:pt x="138" y="386"/>
                  </a:lnTo>
                  <a:lnTo>
                    <a:pt x="138" y="382"/>
                  </a:lnTo>
                  <a:lnTo>
                    <a:pt x="140" y="382"/>
                  </a:lnTo>
                  <a:lnTo>
                    <a:pt x="141" y="382"/>
                  </a:lnTo>
                  <a:lnTo>
                    <a:pt x="143" y="378"/>
                  </a:lnTo>
                  <a:lnTo>
                    <a:pt x="144" y="378"/>
                  </a:lnTo>
                  <a:lnTo>
                    <a:pt x="145" y="378"/>
                  </a:lnTo>
                  <a:lnTo>
                    <a:pt x="147" y="378"/>
                  </a:lnTo>
                  <a:lnTo>
                    <a:pt x="148" y="374"/>
                  </a:lnTo>
                  <a:lnTo>
                    <a:pt x="149" y="374"/>
                  </a:lnTo>
                  <a:lnTo>
                    <a:pt x="151" y="374"/>
                  </a:lnTo>
                  <a:lnTo>
                    <a:pt x="152" y="369"/>
                  </a:lnTo>
                  <a:lnTo>
                    <a:pt x="153" y="369"/>
                  </a:lnTo>
                  <a:lnTo>
                    <a:pt x="155" y="369"/>
                  </a:lnTo>
                  <a:lnTo>
                    <a:pt x="156" y="365"/>
                  </a:lnTo>
                  <a:lnTo>
                    <a:pt x="157" y="365"/>
                  </a:lnTo>
                  <a:lnTo>
                    <a:pt x="159" y="365"/>
                  </a:lnTo>
                  <a:lnTo>
                    <a:pt x="160" y="361"/>
                  </a:lnTo>
                  <a:lnTo>
                    <a:pt x="161" y="361"/>
                  </a:lnTo>
                  <a:lnTo>
                    <a:pt x="161" y="349"/>
                  </a:lnTo>
                  <a:lnTo>
                    <a:pt x="161" y="341"/>
                  </a:lnTo>
                  <a:lnTo>
                    <a:pt x="161" y="328"/>
                  </a:lnTo>
                  <a:lnTo>
                    <a:pt x="163" y="320"/>
                  </a:lnTo>
                  <a:lnTo>
                    <a:pt x="163" y="308"/>
                  </a:lnTo>
                  <a:lnTo>
                    <a:pt x="163" y="300"/>
                  </a:lnTo>
                  <a:lnTo>
                    <a:pt x="164" y="291"/>
                  </a:lnTo>
                  <a:lnTo>
                    <a:pt x="164" y="279"/>
                  </a:lnTo>
                  <a:lnTo>
                    <a:pt x="165" y="271"/>
                  </a:lnTo>
                  <a:lnTo>
                    <a:pt x="167" y="259"/>
                  </a:lnTo>
                  <a:lnTo>
                    <a:pt x="167" y="250"/>
                  </a:lnTo>
                  <a:lnTo>
                    <a:pt x="168" y="242"/>
                  </a:lnTo>
                  <a:lnTo>
                    <a:pt x="169" y="230"/>
                  </a:lnTo>
                  <a:lnTo>
                    <a:pt x="171" y="222"/>
                  </a:lnTo>
                  <a:lnTo>
                    <a:pt x="172" y="213"/>
                  </a:lnTo>
                  <a:lnTo>
                    <a:pt x="174" y="201"/>
                  </a:lnTo>
                  <a:lnTo>
                    <a:pt x="175" y="193"/>
                  </a:lnTo>
                  <a:lnTo>
                    <a:pt x="176" y="185"/>
                  </a:lnTo>
                  <a:lnTo>
                    <a:pt x="178" y="176"/>
                  </a:lnTo>
                  <a:lnTo>
                    <a:pt x="180" y="168"/>
                  </a:lnTo>
                  <a:lnTo>
                    <a:pt x="182" y="156"/>
                  </a:lnTo>
                  <a:lnTo>
                    <a:pt x="183" y="148"/>
                  </a:lnTo>
                  <a:lnTo>
                    <a:pt x="186" y="140"/>
                  </a:lnTo>
                  <a:lnTo>
                    <a:pt x="187" y="131"/>
                  </a:lnTo>
                  <a:lnTo>
                    <a:pt x="190" y="123"/>
                  </a:lnTo>
                  <a:lnTo>
                    <a:pt x="191" y="115"/>
                  </a:lnTo>
                  <a:lnTo>
                    <a:pt x="194" y="107"/>
                  </a:lnTo>
                  <a:lnTo>
                    <a:pt x="195" y="99"/>
                  </a:lnTo>
                  <a:lnTo>
                    <a:pt x="198" y="90"/>
                  </a:lnTo>
                  <a:lnTo>
                    <a:pt x="200" y="82"/>
                  </a:lnTo>
                  <a:lnTo>
                    <a:pt x="202" y="74"/>
                  </a:lnTo>
                  <a:lnTo>
                    <a:pt x="205" y="66"/>
                  </a:lnTo>
                  <a:lnTo>
                    <a:pt x="207" y="62"/>
                  </a:lnTo>
                  <a:lnTo>
                    <a:pt x="211" y="57"/>
                  </a:lnTo>
                  <a:lnTo>
                    <a:pt x="214" y="53"/>
                  </a:lnTo>
                  <a:lnTo>
                    <a:pt x="217" y="49"/>
                  </a:lnTo>
                  <a:lnTo>
                    <a:pt x="221" y="45"/>
                  </a:lnTo>
                  <a:lnTo>
                    <a:pt x="223" y="41"/>
                  </a:lnTo>
                  <a:lnTo>
                    <a:pt x="226" y="37"/>
                  </a:lnTo>
                  <a:lnTo>
                    <a:pt x="230" y="33"/>
                  </a:lnTo>
                  <a:lnTo>
                    <a:pt x="233" y="33"/>
                  </a:lnTo>
                  <a:lnTo>
                    <a:pt x="236" y="29"/>
                  </a:lnTo>
                  <a:lnTo>
                    <a:pt x="240" y="25"/>
                  </a:lnTo>
                  <a:lnTo>
                    <a:pt x="242" y="21"/>
                  </a:lnTo>
                  <a:lnTo>
                    <a:pt x="246" y="16"/>
                  </a:lnTo>
                  <a:lnTo>
                    <a:pt x="249" y="16"/>
                  </a:lnTo>
                  <a:lnTo>
                    <a:pt x="253" y="12"/>
                  </a:lnTo>
                  <a:lnTo>
                    <a:pt x="256" y="12"/>
                  </a:lnTo>
                  <a:lnTo>
                    <a:pt x="260" y="8"/>
                  </a:lnTo>
                  <a:lnTo>
                    <a:pt x="262" y="8"/>
                  </a:lnTo>
                  <a:lnTo>
                    <a:pt x="267" y="4"/>
                  </a:lnTo>
                  <a:lnTo>
                    <a:pt x="269" y="4"/>
                  </a:lnTo>
                  <a:lnTo>
                    <a:pt x="273" y="4"/>
                  </a:lnTo>
                  <a:lnTo>
                    <a:pt x="276" y="0"/>
                  </a:lnTo>
                  <a:lnTo>
                    <a:pt x="280" y="0"/>
                  </a:lnTo>
                  <a:lnTo>
                    <a:pt x="283" y="0"/>
                  </a:lnTo>
                  <a:lnTo>
                    <a:pt x="287" y="0"/>
                  </a:lnTo>
                  <a:lnTo>
                    <a:pt x="291" y="0"/>
                  </a:lnTo>
                  <a:lnTo>
                    <a:pt x="293" y="0"/>
                  </a:lnTo>
                  <a:lnTo>
                    <a:pt x="298" y="0"/>
                  </a:lnTo>
                  <a:lnTo>
                    <a:pt x="300" y="4"/>
                  </a:lnTo>
                  <a:lnTo>
                    <a:pt x="304" y="4"/>
                  </a:lnTo>
                  <a:lnTo>
                    <a:pt x="308" y="4"/>
                  </a:lnTo>
                  <a:lnTo>
                    <a:pt x="311" y="8"/>
                  </a:lnTo>
                  <a:lnTo>
                    <a:pt x="314" y="12"/>
                  </a:lnTo>
                  <a:lnTo>
                    <a:pt x="318" y="16"/>
                  </a:lnTo>
                  <a:lnTo>
                    <a:pt x="320" y="21"/>
                  </a:lnTo>
                  <a:lnTo>
                    <a:pt x="323" y="29"/>
                  </a:lnTo>
                  <a:lnTo>
                    <a:pt x="326" y="33"/>
                  </a:lnTo>
                  <a:lnTo>
                    <a:pt x="330" y="37"/>
                  </a:lnTo>
                  <a:lnTo>
                    <a:pt x="333" y="41"/>
                  </a:lnTo>
                  <a:lnTo>
                    <a:pt x="335" y="49"/>
                  </a:lnTo>
                  <a:lnTo>
                    <a:pt x="339" y="53"/>
                  </a:lnTo>
                  <a:lnTo>
                    <a:pt x="342" y="57"/>
                  </a:lnTo>
                  <a:lnTo>
                    <a:pt x="345" y="66"/>
                  </a:lnTo>
                  <a:lnTo>
                    <a:pt x="349" y="70"/>
                  </a:lnTo>
                  <a:lnTo>
                    <a:pt x="351" y="78"/>
                  </a:lnTo>
                  <a:lnTo>
                    <a:pt x="354" y="82"/>
                  </a:lnTo>
                  <a:lnTo>
                    <a:pt x="357" y="90"/>
                  </a:lnTo>
                  <a:lnTo>
                    <a:pt x="360" y="99"/>
                  </a:lnTo>
                  <a:lnTo>
                    <a:pt x="362" y="103"/>
                  </a:lnTo>
                  <a:lnTo>
                    <a:pt x="365" y="111"/>
                  </a:lnTo>
                  <a:lnTo>
                    <a:pt x="368" y="119"/>
                  </a:lnTo>
                  <a:lnTo>
                    <a:pt x="370" y="127"/>
                  </a:lnTo>
                  <a:lnTo>
                    <a:pt x="373" y="135"/>
                  </a:lnTo>
                  <a:lnTo>
                    <a:pt x="376" y="144"/>
                  </a:lnTo>
                  <a:lnTo>
                    <a:pt x="377" y="152"/>
                  </a:lnTo>
                  <a:lnTo>
                    <a:pt x="380" y="160"/>
                  </a:lnTo>
                  <a:lnTo>
                    <a:pt x="381" y="168"/>
                  </a:lnTo>
                  <a:lnTo>
                    <a:pt x="384" y="176"/>
                  </a:lnTo>
                  <a:lnTo>
                    <a:pt x="385" y="185"/>
                  </a:lnTo>
                  <a:lnTo>
                    <a:pt x="386" y="197"/>
                  </a:lnTo>
                  <a:lnTo>
                    <a:pt x="388" y="205"/>
                  </a:lnTo>
                  <a:lnTo>
                    <a:pt x="389" y="218"/>
                  </a:lnTo>
                  <a:lnTo>
                    <a:pt x="391" y="226"/>
                  </a:lnTo>
                  <a:lnTo>
                    <a:pt x="391" y="238"/>
                  </a:lnTo>
                  <a:lnTo>
                    <a:pt x="391" y="242"/>
                  </a:lnTo>
                  <a:lnTo>
                    <a:pt x="391" y="246"/>
                  </a:lnTo>
                  <a:lnTo>
                    <a:pt x="391" y="250"/>
                  </a:lnTo>
                  <a:lnTo>
                    <a:pt x="391" y="254"/>
                  </a:lnTo>
                  <a:lnTo>
                    <a:pt x="391" y="259"/>
                  </a:lnTo>
                  <a:lnTo>
                    <a:pt x="391" y="263"/>
                  </a:lnTo>
                  <a:lnTo>
                    <a:pt x="391" y="267"/>
                  </a:lnTo>
                  <a:lnTo>
                    <a:pt x="391" y="271"/>
                  </a:lnTo>
                  <a:lnTo>
                    <a:pt x="391" y="275"/>
                  </a:lnTo>
                  <a:lnTo>
                    <a:pt x="391" y="279"/>
                  </a:lnTo>
                  <a:lnTo>
                    <a:pt x="391" y="283"/>
                  </a:lnTo>
                  <a:lnTo>
                    <a:pt x="391" y="287"/>
                  </a:lnTo>
                  <a:lnTo>
                    <a:pt x="391" y="291"/>
                  </a:lnTo>
                  <a:lnTo>
                    <a:pt x="391" y="296"/>
                  </a:lnTo>
                  <a:lnTo>
                    <a:pt x="391" y="300"/>
                  </a:lnTo>
                  <a:lnTo>
                    <a:pt x="391" y="304"/>
                  </a:lnTo>
                  <a:lnTo>
                    <a:pt x="391" y="308"/>
                  </a:lnTo>
                  <a:lnTo>
                    <a:pt x="391" y="312"/>
                  </a:lnTo>
                  <a:lnTo>
                    <a:pt x="391" y="316"/>
                  </a:lnTo>
                  <a:lnTo>
                    <a:pt x="391" y="320"/>
                  </a:lnTo>
                  <a:lnTo>
                    <a:pt x="391" y="324"/>
                  </a:lnTo>
                  <a:lnTo>
                    <a:pt x="391" y="328"/>
                  </a:lnTo>
                  <a:lnTo>
                    <a:pt x="391" y="332"/>
                  </a:lnTo>
                  <a:lnTo>
                    <a:pt x="389" y="337"/>
                  </a:lnTo>
                  <a:lnTo>
                    <a:pt x="389" y="341"/>
                  </a:lnTo>
                  <a:lnTo>
                    <a:pt x="389" y="345"/>
                  </a:lnTo>
                  <a:lnTo>
                    <a:pt x="389" y="349"/>
                  </a:lnTo>
                  <a:lnTo>
                    <a:pt x="388" y="353"/>
                  </a:lnTo>
                  <a:lnTo>
                    <a:pt x="388" y="357"/>
                  </a:lnTo>
                  <a:lnTo>
                    <a:pt x="389" y="357"/>
                  </a:lnTo>
                  <a:lnTo>
                    <a:pt x="391" y="361"/>
                  </a:lnTo>
                  <a:lnTo>
                    <a:pt x="392" y="361"/>
                  </a:lnTo>
                  <a:lnTo>
                    <a:pt x="393" y="361"/>
                  </a:lnTo>
                  <a:lnTo>
                    <a:pt x="395" y="361"/>
                  </a:lnTo>
                  <a:lnTo>
                    <a:pt x="396" y="361"/>
                  </a:lnTo>
                  <a:lnTo>
                    <a:pt x="397" y="365"/>
                  </a:lnTo>
                  <a:lnTo>
                    <a:pt x="399" y="365"/>
                  </a:lnTo>
                  <a:lnTo>
                    <a:pt x="400" y="365"/>
                  </a:lnTo>
                  <a:lnTo>
                    <a:pt x="401" y="365"/>
                  </a:lnTo>
                  <a:lnTo>
                    <a:pt x="403" y="365"/>
                  </a:lnTo>
                  <a:lnTo>
                    <a:pt x="404" y="365"/>
                  </a:lnTo>
                  <a:lnTo>
                    <a:pt x="405" y="365"/>
                  </a:lnTo>
                  <a:lnTo>
                    <a:pt x="407" y="369"/>
                  </a:lnTo>
                  <a:lnTo>
                    <a:pt x="408" y="369"/>
                  </a:lnTo>
                  <a:lnTo>
                    <a:pt x="409" y="369"/>
                  </a:lnTo>
                  <a:lnTo>
                    <a:pt x="411" y="369"/>
                  </a:lnTo>
                  <a:lnTo>
                    <a:pt x="412" y="369"/>
                  </a:lnTo>
                  <a:lnTo>
                    <a:pt x="413" y="369"/>
                  </a:lnTo>
                  <a:lnTo>
                    <a:pt x="415" y="369"/>
                  </a:lnTo>
                  <a:lnTo>
                    <a:pt x="416" y="369"/>
                  </a:lnTo>
                  <a:lnTo>
                    <a:pt x="417" y="369"/>
                  </a:lnTo>
                  <a:lnTo>
                    <a:pt x="419" y="369"/>
                  </a:lnTo>
                  <a:lnTo>
                    <a:pt x="420" y="369"/>
                  </a:lnTo>
                  <a:lnTo>
                    <a:pt x="422" y="374"/>
                  </a:lnTo>
                  <a:lnTo>
                    <a:pt x="423" y="374"/>
                  </a:lnTo>
                  <a:lnTo>
                    <a:pt x="424" y="374"/>
                  </a:lnTo>
                  <a:lnTo>
                    <a:pt x="426" y="374"/>
                  </a:lnTo>
                  <a:lnTo>
                    <a:pt x="427" y="374"/>
                  </a:lnTo>
                  <a:lnTo>
                    <a:pt x="428" y="378"/>
                  </a:lnTo>
                  <a:lnTo>
                    <a:pt x="430" y="378"/>
                  </a:lnTo>
                  <a:lnTo>
                    <a:pt x="432" y="378"/>
                  </a:lnTo>
                  <a:lnTo>
                    <a:pt x="435" y="382"/>
                  </a:lnTo>
                  <a:lnTo>
                    <a:pt x="436" y="386"/>
                  </a:lnTo>
                  <a:lnTo>
                    <a:pt x="439" y="386"/>
                  </a:lnTo>
                  <a:lnTo>
                    <a:pt x="440" y="390"/>
                  </a:lnTo>
                  <a:lnTo>
                    <a:pt x="443" y="394"/>
                  </a:lnTo>
                  <a:lnTo>
                    <a:pt x="446" y="398"/>
                  </a:lnTo>
                  <a:lnTo>
                    <a:pt x="447" y="398"/>
                  </a:lnTo>
                  <a:lnTo>
                    <a:pt x="450" y="402"/>
                  </a:lnTo>
                  <a:lnTo>
                    <a:pt x="451" y="406"/>
                  </a:lnTo>
                  <a:lnTo>
                    <a:pt x="454" y="410"/>
                  </a:lnTo>
                  <a:lnTo>
                    <a:pt x="455" y="415"/>
                  </a:lnTo>
                  <a:lnTo>
                    <a:pt x="458" y="419"/>
                  </a:lnTo>
                  <a:lnTo>
                    <a:pt x="459" y="423"/>
                  </a:lnTo>
                  <a:lnTo>
                    <a:pt x="462" y="427"/>
                  </a:lnTo>
                  <a:lnTo>
                    <a:pt x="463" y="435"/>
                  </a:lnTo>
                  <a:lnTo>
                    <a:pt x="466" y="439"/>
                  </a:lnTo>
                  <a:lnTo>
                    <a:pt x="467" y="443"/>
                  </a:lnTo>
                  <a:lnTo>
                    <a:pt x="470" y="447"/>
                  </a:lnTo>
                  <a:lnTo>
                    <a:pt x="471" y="456"/>
                  </a:lnTo>
                  <a:lnTo>
                    <a:pt x="473" y="460"/>
                  </a:lnTo>
                  <a:lnTo>
                    <a:pt x="474" y="464"/>
                  </a:lnTo>
                  <a:lnTo>
                    <a:pt x="477" y="472"/>
                  </a:lnTo>
                  <a:lnTo>
                    <a:pt x="478" y="476"/>
                  </a:lnTo>
                  <a:lnTo>
                    <a:pt x="480" y="484"/>
                  </a:lnTo>
                  <a:lnTo>
                    <a:pt x="481" y="488"/>
                  </a:lnTo>
                  <a:lnTo>
                    <a:pt x="482" y="497"/>
                  </a:lnTo>
                  <a:lnTo>
                    <a:pt x="484" y="501"/>
                  </a:lnTo>
                  <a:lnTo>
                    <a:pt x="485" y="509"/>
                  </a:lnTo>
                  <a:lnTo>
                    <a:pt x="486" y="513"/>
                  </a:lnTo>
                  <a:lnTo>
                    <a:pt x="488" y="521"/>
                  </a:lnTo>
                  <a:lnTo>
                    <a:pt x="488" y="529"/>
                  </a:lnTo>
                  <a:lnTo>
                    <a:pt x="486" y="640"/>
                  </a:lnTo>
                  <a:lnTo>
                    <a:pt x="489" y="644"/>
                  </a:lnTo>
                  <a:lnTo>
                    <a:pt x="493" y="644"/>
                  </a:lnTo>
                  <a:lnTo>
                    <a:pt x="496" y="649"/>
                  </a:lnTo>
                  <a:lnTo>
                    <a:pt x="500" y="653"/>
                  </a:lnTo>
                  <a:lnTo>
                    <a:pt x="502" y="657"/>
                  </a:lnTo>
                  <a:lnTo>
                    <a:pt x="505" y="661"/>
                  </a:lnTo>
                  <a:lnTo>
                    <a:pt x="509" y="665"/>
                  </a:lnTo>
                  <a:lnTo>
                    <a:pt x="512" y="669"/>
                  </a:lnTo>
                  <a:lnTo>
                    <a:pt x="515" y="673"/>
                  </a:lnTo>
                  <a:lnTo>
                    <a:pt x="519" y="677"/>
                  </a:lnTo>
                  <a:lnTo>
                    <a:pt x="521" y="685"/>
                  </a:lnTo>
                  <a:lnTo>
                    <a:pt x="524" y="690"/>
                  </a:lnTo>
                  <a:lnTo>
                    <a:pt x="527" y="694"/>
                  </a:lnTo>
                  <a:lnTo>
                    <a:pt x="531" y="702"/>
                  </a:lnTo>
                  <a:lnTo>
                    <a:pt x="533" y="706"/>
                  </a:lnTo>
                  <a:lnTo>
                    <a:pt x="536" y="714"/>
                  </a:lnTo>
                  <a:lnTo>
                    <a:pt x="539" y="722"/>
                  </a:lnTo>
                  <a:lnTo>
                    <a:pt x="542" y="727"/>
                  </a:lnTo>
                  <a:lnTo>
                    <a:pt x="544" y="735"/>
                  </a:lnTo>
                  <a:lnTo>
                    <a:pt x="547" y="743"/>
                  </a:lnTo>
                  <a:lnTo>
                    <a:pt x="548" y="751"/>
                  </a:lnTo>
                  <a:lnTo>
                    <a:pt x="551" y="759"/>
                  </a:lnTo>
                  <a:lnTo>
                    <a:pt x="552" y="768"/>
                  </a:lnTo>
                  <a:lnTo>
                    <a:pt x="555" y="776"/>
                  </a:lnTo>
                  <a:lnTo>
                    <a:pt x="556" y="784"/>
                  </a:lnTo>
                  <a:lnTo>
                    <a:pt x="559" y="792"/>
                  </a:lnTo>
                  <a:lnTo>
                    <a:pt x="560" y="805"/>
                  </a:lnTo>
                  <a:lnTo>
                    <a:pt x="562" y="813"/>
                  </a:lnTo>
                  <a:lnTo>
                    <a:pt x="563" y="825"/>
                  </a:lnTo>
                  <a:lnTo>
                    <a:pt x="563" y="833"/>
                  </a:lnTo>
                  <a:lnTo>
                    <a:pt x="564" y="846"/>
                  </a:lnTo>
                  <a:lnTo>
                    <a:pt x="566" y="854"/>
                  </a:lnTo>
                  <a:lnTo>
                    <a:pt x="566" y="858"/>
                  </a:lnTo>
                  <a:lnTo>
                    <a:pt x="566" y="862"/>
                  </a:lnTo>
                  <a:lnTo>
                    <a:pt x="566" y="866"/>
                  </a:lnTo>
                  <a:lnTo>
                    <a:pt x="566" y="870"/>
                  </a:lnTo>
                  <a:lnTo>
                    <a:pt x="566" y="874"/>
                  </a:lnTo>
                  <a:lnTo>
                    <a:pt x="566" y="878"/>
                  </a:lnTo>
                  <a:lnTo>
                    <a:pt x="564" y="882"/>
                  </a:lnTo>
                  <a:lnTo>
                    <a:pt x="564" y="887"/>
                  </a:lnTo>
                  <a:lnTo>
                    <a:pt x="564" y="891"/>
                  </a:lnTo>
                  <a:lnTo>
                    <a:pt x="564" y="895"/>
                  </a:lnTo>
                  <a:lnTo>
                    <a:pt x="564" y="899"/>
                  </a:lnTo>
                  <a:lnTo>
                    <a:pt x="564" y="903"/>
                  </a:lnTo>
                  <a:lnTo>
                    <a:pt x="564" y="907"/>
                  </a:lnTo>
                  <a:lnTo>
                    <a:pt x="564" y="911"/>
                  </a:lnTo>
                  <a:lnTo>
                    <a:pt x="564" y="915"/>
                  </a:lnTo>
                  <a:lnTo>
                    <a:pt x="566" y="915"/>
                  </a:lnTo>
                  <a:lnTo>
                    <a:pt x="566" y="919"/>
                  </a:lnTo>
                  <a:lnTo>
                    <a:pt x="567" y="924"/>
                  </a:lnTo>
                  <a:lnTo>
                    <a:pt x="568" y="924"/>
                  </a:lnTo>
                  <a:lnTo>
                    <a:pt x="570" y="924"/>
                  </a:lnTo>
                  <a:lnTo>
                    <a:pt x="571" y="924"/>
                  </a:lnTo>
                  <a:lnTo>
                    <a:pt x="573" y="924"/>
                  </a:lnTo>
                  <a:lnTo>
                    <a:pt x="578" y="928"/>
                  </a:lnTo>
                  <a:lnTo>
                    <a:pt x="583" y="928"/>
                  </a:lnTo>
                  <a:lnTo>
                    <a:pt x="587" y="932"/>
                  </a:lnTo>
                  <a:lnTo>
                    <a:pt x="593" y="932"/>
                  </a:lnTo>
                  <a:lnTo>
                    <a:pt x="597" y="936"/>
                  </a:lnTo>
                  <a:lnTo>
                    <a:pt x="602" y="936"/>
                  </a:lnTo>
                  <a:lnTo>
                    <a:pt x="608" y="940"/>
                  </a:lnTo>
                  <a:lnTo>
                    <a:pt x="612" y="944"/>
                  </a:lnTo>
                  <a:lnTo>
                    <a:pt x="617" y="948"/>
                  </a:lnTo>
                  <a:lnTo>
                    <a:pt x="621" y="952"/>
                  </a:lnTo>
                  <a:lnTo>
                    <a:pt x="626" y="956"/>
                  </a:lnTo>
                  <a:lnTo>
                    <a:pt x="630" y="960"/>
                  </a:lnTo>
                  <a:lnTo>
                    <a:pt x="636" y="965"/>
                  </a:lnTo>
                  <a:lnTo>
                    <a:pt x="640" y="969"/>
                  </a:lnTo>
                  <a:lnTo>
                    <a:pt x="645" y="973"/>
                  </a:lnTo>
                  <a:lnTo>
                    <a:pt x="649" y="981"/>
                  </a:lnTo>
                  <a:lnTo>
                    <a:pt x="653" y="985"/>
                  </a:lnTo>
                  <a:lnTo>
                    <a:pt x="657" y="993"/>
                  </a:lnTo>
                  <a:lnTo>
                    <a:pt x="663" y="997"/>
                  </a:lnTo>
                  <a:lnTo>
                    <a:pt x="667" y="1006"/>
                  </a:lnTo>
                  <a:lnTo>
                    <a:pt x="671" y="1014"/>
                  </a:lnTo>
                  <a:lnTo>
                    <a:pt x="675" y="1022"/>
                  </a:lnTo>
                  <a:lnTo>
                    <a:pt x="678" y="1030"/>
                  </a:lnTo>
                  <a:lnTo>
                    <a:pt x="682" y="1038"/>
                  </a:lnTo>
                  <a:lnTo>
                    <a:pt x="686" y="1047"/>
                  </a:lnTo>
                  <a:lnTo>
                    <a:pt x="688" y="1059"/>
                  </a:lnTo>
                  <a:lnTo>
                    <a:pt x="692" y="1071"/>
                  </a:lnTo>
                  <a:lnTo>
                    <a:pt x="695" y="1080"/>
                  </a:lnTo>
                  <a:lnTo>
                    <a:pt x="699" y="1092"/>
                  </a:lnTo>
                  <a:lnTo>
                    <a:pt x="702" y="1104"/>
                  </a:lnTo>
                  <a:lnTo>
                    <a:pt x="705" y="1116"/>
                  </a:lnTo>
                  <a:lnTo>
                    <a:pt x="707" y="1129"/>
                  </a:lnTo>
                  <a:lnTo>
                    <a:pt x="707" y="1133"/>
                  </a:lnTo>
                  <a:lnTo>
                    <a:pt x="707" y="1137"/>
                  </a:lnTo>
                  <a:lnTo>
                    <a:pt x="709" y="1141"/>
                  </a:lnTo>
                  <a:lnTo>
                    <a:pt x="709" y="1145"/>
                  </a:lnTo>
                  <a:lnTo>
                    <a:pt x="709" y="1149"/>
                  </a:lnTo>
                  <a:lnTo>
                    <a:pt x="710" y="1153"/>
                  </a:lnTo>
                  <a:lnTo>
                    <a:pt x="710" y="1157"/>
                  </a:lnTo>
                  <a:lnTo>
                    <a:pt x="710" y="1162"/>
                  </a:lnTo>
                  <a:lnTo>
                    <a:pt x="711" y="1166"/>
                  </a:lnTo>
                  <a:lnTo>
                    <a:pt x="711" y="1170"/>
                  </a:lnTo>
                  <a:lnTo>
                    <a:pt x="711" y="1174"/>
                  </a:lnTo>
                  <a:lnTo>
                    <a:pt x="711" y="1178"/>
                  </a:lnTo>
                  <a:lnTo>
                    <a:pt x="713" y="1182"/>
                  </a:lnTo>
                  <a:lnTo>
                    <a:pt x="713" y="1186"/>
                  </a:lnTo>
                  <a:lnTo>
                    <a:pt x="713" y="1190"/>
                  </a:lnTo>
                  <a:lnTo>
                    <a:pt x="713" y="1194"/>
                  </a:lnTo>
                  <a:lnTo>
                    <a:pt x="713" y="1199"/>
                  </a:lnTo>
                  <a:lnTo>
                    <a:pt x="714" y="1203"/>
                  </a:lnTo>
                  <a:lnTo>
                    <a:pt x="714" y="1207"/>
                  </a:lnTo>
                  <a:lnTo>
                    <a:pt x="714" y="1211"/>
                  </a:lnTo>
                  <a:lnTo>
                    <a:pt x="714" y="1215"/>
                  </a:lnTo>
                  <a:lnTo>
                    <a:pt x="714" y="1219"/>
                  </a:lnTo>
                  <a:lnTo>
                    <a:pt x="714" y="1223"/>
                  </a:lnTo>
                  <a:lnTo>
                    <a:pt x="714" y="1227"/>
                  </a:lnTo>
                  <a:lnTo>
                    <a:pt x="714" y="1231"/>
                  </a:lnTo>
                  <a:lnTo>
                    <a:pt x="714" y="1235"/>
                  </a:lnTo>
                  <a:lnTo>
                    <a:pt x="714" y="1240"/>
                  </a:lnTo>
                  <a:lnTo>
                    <a:pt x="717" y="1240"/>
                  </a:lnTo>
                  <a:lnTo>
                    <a:pt x="718" y="1244"/>
                  </a:lnTo>
                  <a:lnTo>
                    <a:pt x="721" y="1248"/>
                  </a:lnTo>
                  <a:lnTo>
                    <a:pt x="722" y="1248"/>
                  </a:lnTo>
                  <a:lnTo>
                    <a:pt x="723" y="1252"/>
                  </a:lnTo>
                  <a:lnTo>
                    <a:pt x="726" y="1252"/>
                  </a:lnTo>
                  <a:lnTo>
                    <a:pt x="728" y="1256"/>
                  </a:lnTo>
                  <a:lnTo>
                    <a:pt x="730" y="1256"/>
                  </a:lnTo>
                  <a:lnTo>
                    <a:pt x="732" y="1260"/>
                  </a:lnTo>
                  <a:lnTo>
                    <a:pt x="734" y="1264"/>
                  </a:lnTo>
                  <a:lnTo>
                    <a:pt x="736" y="1264"/>
                  </a:lnTo>
                  <a:lnTo>
                    <a:pt x="737" y="1268"/>
                  </a:lnTo>
                  <a:lnTo>
                    <a:pt x="740" y="1268"/>
                  </a:lnTo>
                  <a:lnTo>
                    <a:pt x="741" y="1272"/>
                  </a:lnTo>
                  <a:lnTo>
                    <a:pt x="744" y="1277"/>
                  </a:lnTo>
                  <a:lnTo>
                    <a:pt x="745" y="1281"/>
                  </a:lnTo>
                  <a:lnTo>
                    <a:pt x="746" y="1281"/>
                  </a:lnTo>
                  <a:lnTo>
                    <a:pt x="749" y="1285"/>
                  </a:lnTo>
                  <a:lnTo>
                    <a:pt x="750" y="1289"/>
                  </a:lnTo>
                  <a:lnTo>
                    <a:pt x="752" y="1293"/>
                  </a:lnTo>
                  <a:lnTo>
                    <a:pt x="754" y="1297"/>
                  </a:lnTo>
                  <a:lnTo>
                    <a:pt x="756" y="1301"/>
                  </a:lnTo>
                  <a:lnTo>
                    <a:pt x="757" y="1305"/>
                  </a:lnTo>
                  <a:lnTo>
                    <a:pt x="759" y="1309"/>
                  </a:lnTo>
                  <a:lnTo>
                    <a:pt x="761" y="1313"/>
                  </a:lnTo>
                  <a:lnTo>
                    <a:pt x="763" y="1318"/>
                  </a:lnTo>
                  <a:lnTo>
                    <a:pt x="764" y="1322"/>
                  </a:lnTo>
                  <a:lnTo>
                    <a:pt x="765" y="1326"/>
                  </a:lnTo>
                  <a:lnTo>
                    <a:pt x="767" y="1334"/>
                  </a:lnTo>
                  <a:lnTo>
                    <a:pt x="768" y="1338"/>
                  </a:lnTo>
                  <a:lnTo>
                    <a:pt x="769" y="1342"/>
                  </a:lnTo>
                  <a:lnTo>
                    <a:pt x="771" y="1350"/>
                  </a:lnTo>
                  <a:lnTo>
                    <a:pt x="771" y="1355"/>
                  </a:lnTo>
                  <a:lnTo>
                    <a:pt x="771" y="1359"/>
                  </a:lnTo>
                  <a:lnTo>
                    <a:pt x="771" y="1363"/>
                  </a:lnTo>
                  <a:lnTo>
                    <a:pt x="772" y="1367"/>
                  </a:lnTo>
                  <a:lnTo>
                    <a:pt x="772" y="1371"/>
                  </a:lnTo>
                  <a:lnTo>
                    <a:pt x="772" y="1375"/>
                  </a:lnTo>
                  <a:lnTo>
                    <a:pt x="772" y="1379"/>
                  </a:lnTo>
                  <a:lnTo>
                    <a:pt x="773" y="1383"/>
                  </a:lnTo>
                  <a:lnTo>
                    <a:pt x="773" y="1387"/>
                  </a:lnTo>
                  <a:lnTo>
                    <a:pt x="773" y="1391"/>
                  </a:lnTo>
                  <a:lnTo>
                    <a:pt x="773" y="1396"/>
                  </a:lnTo>
                  <a:lnTo>
                    <a:pt x="773" y="1400"/>
                  </a:lnTo>
                  <a:lnTo>
                    <a:pt x="773" y="1404"/>
                  </a:lnTo>
                  <a:lnTo>
                    <a:pt x="775" y="1408"/>
                  </a:lnTo>
                  <a:lnTo>
                    <a:pt x="775" y="1412"/>
                  </a:lnTo>
                  <a:lnTo>
                    <a:pt x="775" y="1416"/>
                  </a:lnTo>
                  <a:lnTo>
                    <a:pt x="775" y="1420"/>
                  </a:lnTo>
                  <a:lnTo>
                    <a:pt x="775" y="1424"/>
                  </a:lnTo>
                  <a:lnTo>
                    <a:pt x="775" y="1428"/>
                  </a:lnTo>
                  <a:lnTo>
                    <a:pt x="775" y="1433"/>
                  </a:lnTo>
                  <a:lnTo>
                    <a:pt x="775" y="1437"/>
                  </a:lnTo>
                  <a:lnTo>
                    <a:pt x="775" y="1441"/>
                  </a:lnTo>
                  <a:lnTo>
                    <a:pt x="775" y="1445"/>
                  </a:lnTo>
                  <a:lnTo>
                    <a:pt x="775" y="1449"/>
                  </a:lnTo>
                  <a:lnTo>
                    <a:pt x="773" y="1453"/>
                  </a:lnTo>
                  <a:lnTo>
                    <a:pt x="773" y="1457"/>
                  </a:lnTo>
                  <a:lnTo>
                    <a:pt x="773" y="1461"/>
                  </a:lnTo>
                  <a:lnTo>
                    <a:pt x="772" y="1465"/>
                  </a:lnTo>
                  <a:lnTo>
                    <a:pt x="772" y="1469"/>
                  </a:lnTo>
                  <a:lnTo>
                    <a:pt x="772" y="1474"/>
                  </a:lnTo>
                  <a:lnTo>
                    <a:pt x="771" y="1478"/>
                  </a:lnTo>
                  <a:lnTo>
                    <a:pt x="772" y="1482"/>
                  </a:lnTo>
                  <a:lnTo>
                    <a:pt x="773" y="1486"/>
                  </a:lnTo>
                  <a:lnTo>
                    <a:pt x="775" y="1486"/>
                  </a:lnTo>
                  <a:lnTo>
                    <a:pt x="776" y="1490"/>
                  </a:lnTo>
                  <a:lnTo>
                    <a:pt x="777" y="1494"/>
                  </a:lnTo>
                  <a:lnTo>
                    <a:pt x="779" y="1498"/>
                  </a:lnTo>
                  <a:lnTo>
                    <a:pt x="780" y="1502"/>
                  </a:lnTo>
                  <a:lnTo>
                    <a:pt x="781" y="1502"/>
                  </a:lnTo>
                  <a:lnTo>
                    <a:pt x="783" y="1506"/>
                  </a:lnTo>
                  <a:lnTo>
                    <a:pt x="784" y="1510"/>
                  </a:lnTo>
                  <a:lnTo>
                    <a:pt x="785" y="1515"/>
                  </a:lnTo>
                  <a:lnTo>
                    <a:pt x="787" y="1519"/>
                  </a:lnTo>
                  <a:lnTo>
                    <a:pt x="788" y="1519"/>
                  </a:lnTo>
                  <a:lnTo>
                    <a:pt x="790" y="1523"/>
                  </a:lnTo>
                  <a:lnTo>
                    <a:pt x="791" y="1527"/>
                  </a:lnTo>
                  <a:lnTo>
                    <a:pt x="792" y="1531"/>
                  </a:lnTo>
                  <a:lnTo>
                    <a:pt x="794" y="1535"/>
                  </a:lnTo>
                  <a:lnTo>
                    <a:pt x="795" y="1539"/>
                  </a:lnTo>
                  <a:lnTo>
                    <a:pt x="795" y="1543"/>
                  </a:lnTo>
                  <a:lnTo>
                    <a:pt x="796" y="1547"/>
                  </a:lnTo>
                  <a:lnTo>
                    <a:pt x="798" y="1552"/>
                  </a:lnTo>
                  <a:lnTo>
                    <a:pt x="798" y="1556"/>
                  </a:lnTo>
                  <a:lnTo>
                    <a:pt x="799" y="1560"/>
                  </a:lnTo>
                  <a:lnTo>
                    <a:pt x="799" y="1564"/>
                  </a:lnTo>
                  <a:lnTo>
                    <a:pt x="800" y="1568"/>
                  </a:lnTo>
                  <a:lnTo>
                    <a:pt x="800" y="1576"/>
                  </a:lnTo>
                  <a:lnTo>
                    <a:pt x="800" y="1580"/>
                  </a:lnTo>
                  <a:lnTo>
                    <a:pt x="800" y="1584"/>
                  </a:lnTo>
                  <a:lnTo>
                    <a:pt x="800" y="1593"/>
                  </a:lnTo>
                  <a:lnTo>
                    <a:pt x="800" y="1597"/>
                  </a:lnTo>
                  <a:lnTo>
                    <a:pt x="799" y="1601"/>
                  </a:lnTo>
                  <a:lnTo>
                    <a:pt x="799" y="1609"/>
                  </a:lnTo>
                  <a:lnTo>
                    <a:pt x="798" y="1613"/>
                  </a:lnTo>
                  <a:lnTo>
                    <a:pt x="798" y="1617"/>
                  </a:lnTo>
                  <a:lnTo>
                    <a:pt x="796" y="1617"/>
                  </a:lnTo>
                  <a:lnTo>
                    <a:pt x="796" y="1621"/>
                  </a:lnTo>
                  <a:lnTo>
                    <a:pt x="795" y="1625"/>
                  </a:lnTo>
                  <a:lnTo>
                    <a:pt x="794" y="1630"/>
                  </a:lnTo>
                  <a:lnTo>
                    <a:pt x="792" y="1634"/>
                  </a:lnTo>
                  <a:lnTo>
                    <a:pt x="791" y="1638"/>
                  </a:lnTo>
                  <a:lnTo>
                    <a:pt x="790" y="1642"/>
                  </a:lnTo>
                  <a:lnTo>
                    <a:pt x="788" y="1646"/>
                  </a:lnTo>
                  <a:lnTo>
                    <a:pt x="787" y="1650"/>
                  </a:lnTo>
                  <a:lnTo>
                    <a:pt x="785" y="1654"/>
                  </a:lnTo>
                  <a:lnTo>
                    <a:pt x="785" y="1658"/>
                  </a:lnTo>
                  <a:lnTo>
                    <a:pt x="784" y="1658"/>
                  </a:lnTo>
                  <a:lnTo>
                    <a:pt x="783" y="1662"/>
                  </a:lnTo>
                  <a:lnTo>
                    <a:pt x="783" y="1666"/>
                  </a:lnTo>
                  <a:lnTo>
                    <a:pt x="781" y="1666"/>
                  </a:lnTo>
                  <a:lnTo>
                    <a:pt x="781" y="1671"/>
                  </a:lnTo>
                  <a:lnTo>
                    <a:pt x="784" y="1675"/>
                  </a:lnTo>
                  <a:lnTo>
                    <a:pt x="787" y="1679"/>
                  </a:lnTo>
                  <a:lnTo>
                    <a:pt x="790" y="1683"/>
                  </a:lnTo>
                  <a:lnTo>
                    <a:pt x="792" y="1687"/>
                  </a:lnTo>
                  <a:lnTo>
                    <a:pt x="795" y="1691"/>
                  </a:lnTo>
                  <a:lnTo>
                    <a:pt x="798" y="1695"/>
                  </a:lnTo>
                  <a:lnTo>
                    <a:pt x="800" y="1699"/>
                  </a:lnTo>
                  <a:lnTo>
                    <a:pt x="804" y="1703"/>
                  </a:lnTo>
                  <a:lnTo>
                    <a:pt x="807" y="1708"/>
                  </a:lnTo>
                  <a:lnTo>
                    <a:pt x="810" y="1708"/>
                  </a:lnTo>
                  <a:lnTo>
                    <a:pt x="812" y="1712"/>
                  </a:lnTo>
                  <a:lnTo>
                    <a:pt x="816" y="1712"/>
                  </a:lnTo>
                  <a:lnTo>
                    <a:pt x="819" y="1716"/>
                  </a:lnTo>
                  <a:lnTo>
                    <a:pt x="823" y="1716"/>
                  </a:lnTo>
                  <a:lnTo>
                    <a:pt x="826" y="1720"/>
                  </a:lnTo>
                  <a:lnTo>
                    <a:pt x="829" y="1720"/>
                  </a:lnTo>
                  <a:lnTo>
                    <a:pt x="833" y="1720"/>
                  </a:lnTo>
                  <a:lnTo>
                    <a:pt x="835" y="1720"/>
                  </a:lnTo>
                  <a:lnTo>
                    <a:pt x="839" y="1724"/>
                  </a:lnTo>
                  <a:lnTo>
                    <a:pt x="842" y="1724"/>
                  </a:lnTo>
                  <a:lnTo>
                    <a:pt x="846" y="1724"/>
                  </a:lnTo>
                  <a:lnTo>
                    <a:pt x="849" y="1724"/>
                  </a:lnTo>
                  <a:lnTo>
                    <a:pt x="853" y="1724"/>
                  </a:lnTo>
                  <a:lnTo>
                    <a:pt x="856" y="1724"/>
                  </a:lnTo>
                  <a:lnTo>
                    <a:pt x="860" y="1724"/>
                  </a:lnTo>
                  <a:lnTo>
                    <a:pt x="862" y="1724"/>
                  </a:lnTo>
                  <a:lnTo>
                    <a:pt x="866" y="1724"/>
                  </a:lnTo>
                  <a:lnTo>
                    <a:pt x="869" y="1724"/>
                  </a:lnTo>
                  <a:lnTo>
                    <a:pt x="873" y="1720"/>
                  </a:lnTo>
                  <a:lnTo>
                    <a:pt x="876" y="1720"/>
                  </a:lnTo>
                  <a:lnTo>
                    <a:pt x="880" y="1720"/>
                  </a:lnTo>
                  <a:lnTo>
                    <a:pt x="883" y="1720"/>
                  </a:lnTo>
                  <a:lnTo>
                    <a:pt x="884" y="1720"/>
                  </a:lnTo>
                  <a:lnTo>
                    <a:pt x="884" y="1724"/>
                  </a:lnTo>
                  <a:lnTo>
                    <a:pt x="885" y="1724"/>
                  </a:lnTo>
                  <a:lnTo>
                    <a:pt x="887" y="1724"/>
                  </a:lnTo>
                  <a:lnTo>
                    <a:pt x="887" y="1728"/>
                  </a:lnTo>
                  <a:lnTo>
                    <a:pt x="888" y="1728"/>
                  </a:lnTo>
                  <a:lnTo>
                    <a:pt x="888" y="1732"/>
                  </a:lnTo>
                  <a:lnTo>
                    <a:pt x="889" y="1736"/>
                  </a:lnTo>
                  <a:lnTo>
                    <a:pt x="889" y="1740"/>
                  </a:lnTo>
                  <a:lnTo>
                    <a:pt x="888" y="1740"/>
                  </a:lnTo>
                  <a:lnTo>
                    <a:pt x="888" y="1744"/>
                  </a:lnTo>
                  <a:lnTo>
                    <a:pt x="888" y="1749"/>
                  </a:lnTo>
                  <a:lnTo>
                    <a:pt x="887" y="1753"/>
                  </a:lnTo>
                  <a:lnTo>
                    <a:pt x="887" y="1757"/>
                  </a:lnTo>
                  <a:lnTo>
                    <a:pt x="885" y="1757"/>
                  </a:lnTo>
                  <a:lnTo>
                    <a:pt x="885" y="1761"/>
                  </a:lnTo>
                  <a:lnTo>
                    <a:pt x="885" y="1765"/>
                  </a:lnTo>
                  <a:lnTo>
                    <a:pt x="884" y="1765"/>
                  </a:lnTo>
                  <a:lnTo>
                    <a:pt x="884" y="1769"/>
                  </a:lnTo>
                  <a:lnTo>
                    <a:pt x="883" y="1769"/>
                  </a:lnTo>
                  <a:lnTo>
                    <a:pt x="883" y="1773"/>
                  </a:lnTo>
                  <a:lnTo>
                    <a:pt x="881" y="1773"/>
                  </a:lnTo>
                  <a:lnTo>
                    <a:pt x="881" y="1777"/>
                  </a:lnTo>
                  <a:lnTo>
                    <a:pt x="880" y="1781"/>
                  </a:lnTo>
                  <a:lnTo>
                    <a:pt x="878" y="1786"/>
                  </a:lnTo>
                  <a:lnTo>
                    <a:pt x="877" y="1790"/>
                  </a:lnTo>
                  <a:lnTo>
                    <a:pt x="876" y="1790"/>
                  </a:lnTo>
                  <a:lnTo>
                    <a:pt x="876" y="1794"/>
                  </a:lnTo>
                  <a:lnTo>
                    <a:pt x="874" y="1794"/>
                  </a:lnTo>
                  <a:lnTo>
                    <a:pt x="873" y="1798"/>
                  </a:lnTo>
                  <a:lnTo>
                    <a:pt x="872" y="1798"/>
                  </a:lnTo>
                  <a:lnTo>
                    <a:pt x="870" y="1802"/>
                  </a:lnTo>
                  <a:lnTo>
                    <a:pt x="869" y="1802"/>
                  </a:lnTo>
                  <a:lnTo>
                    <a:pt x="868" y="1806"/>
                  </a:lnTo>
                  <a:lnTo>
                    <a:pt x="866" y="1806"/>
                  </a:lnTo>
                  <a:lnTo>
                    <a:pt x="865" y="1806"/>
                  </a:lnTo>
                  <a:lnTo>
                    <a:pt x="864" y="1810"/>
                  </a:lnTo>
                  <a:lnTo>
                    <a:pt x="862" y="1810"/>
                  </a:lnTo>
                  <a:lnTo>
                    <a:pt x="861" y="1810"/>
                  </a:lnTo>
                  <a:lnTo>
                    <a:pt x="860" y="1814"/>
                  </a:lnTo>
                  <a:lnTo>
                    <a:pt x="858" y="1814"/>
                  </a:lnTo>
                  <a:lnTo>
                    <a:pt x="857" y="1814"/>
                  </a:lnTo>
                  <a:lnTo>
                    <a:pt x="856" y="1818"/>
                  </a:lnTo>
                  <a:lnTo>
                    <a:pt x="854" y="1818"/>
                  </a:lnTo>
                  <a:lnTo>
                    <a:pt x="853" y="1818"/>
                  </a:lnTo>
                  <a:lnTo>
                    <a:pt x="852" y="1822"/>
                  </a:lnTo>
                  <a:lnTo>
                    <a:pt x="850" y="1822"/>
                  </a:lnTo>
                  <a:lnTo>
                    <a:pt x="849" y="1822"/>
                  </a:lnTo>
                  <a:lnTo>
                    <a:pt x="847" y="1822"/>
                  </a:lnTo>
                  <a:lnTo>
                    <a:pt x="846" y="1827"/>
                  </a:lnTo>
                  <a:lnTo>
                    <a:pt x="845" y="1827"/>
                  </a:lnTo>
                  <a:lnTo>
                    <a:pt x="843" y="1831"/>
                  </a:lnTo>
                  <a:lnTo>
                    <a:pt x="842" y="1831"/>
                  </a:lnTo>
                  <a:lnTo>
                    <a:pt x="841" y="1831"/>
                  </a:lnTo>
                  <a:lnTo>
                    <a:pt x="839" y="1835"/>
                  </a:lnTo>
                  <a:lnTo>
                    <a:pt x="838" y="1835"/>
                  </a:lnTo>
                  <a:lnTo>
                    <a:pt x="837" y="1835"/>
                  </a:lnTo>
                  <a:lnTo>
                    <a:pt x="837" y="1839"/>
                  </a:lnTo>
                  <a:lnTo>
                    <a:pt x="835" y="1839"/>
                  </a:lnTo>
                  <a:lnTo>
                    <a:pt x="892" y="1847"/>
                  </a:lnTo>
                  <a:lnTo>
                    <a:pt x="893" y="1847"/>
                  </a:lnTo>
                  <a:lnTo>
                    <a:pt x="893" y="1851"/>
                  </a:lnTo>
                  <a:lnTo>
                    <a:pt x="895" y="1851"/>
                  </a:lnTo>
                  <a:lnTo>
                    <a:pt x="895" y="1855"/>
                  </a:lnTo>
                  <a:lnTo>
                    <a:pt x="896" y="1859"/>
                  </a:lnTo>
                  <a:lnTo>
                    <a:pt x="896" y="1863"/>
                  </a:lnTo>
                  <a:lnTo>
                    <a:pt x="896" y="1868"/>
                  </a:lnTo>
                  <a:lnTo>
                    <a:pt x="896" y="1872"/>
                  </a:lnTo>
                  <a:lnTo>
                    <a:pt x="895" y="1872"/>
                  </a:lnTo>
                  <a:lnTo>
                    <a:pt x="895" y="1876"/>
                  </a:lnTo>
                  <a:lnTo>
                    <a:pt x="892" y="1880"/>
                  </a:lnTo>
                  <a:lnTo>
                    <a:pt x="889" y="1888"/>
                  </a:lnTo>
                  <a:lnTo>
                    <a:pt x="887" y="1892"/>
                  </a:lnTo>
                  <a:lnTo>
                    <a:pt x="884" y="1896"/>
                  </a:lnTo>
                  <a:lnTo>
                    <a:pt x="881" y="1900"/>
                  </a:lnTo>
                  <a:lnTo>
                    <a:pt x="877" y="1909"/>
                  </a:lnTo>
                  <a:lnTo>
                    <a:pt x="874" y="1913"/>
                  </a:lnTo>
                  <a:lnTo>
                    <a:pt x="872" y="1917"/>
                  </a:lnTo>
                  <a:lnTo>
                    <a:pt x="868" y="1921"/>
                  </a:lnTo>
                  <a:lnTo>
                    <a:pt x="865" y="1925"/>
                  </a:lnTo>
                  <a:lnTo>
                    <a:pt x="862" y="1929"/>
                  </a:lnTo>
                  <a:lnTo>
                    <a:pt x="858" y="1933"/>
                  </a:lnTo>
                  <a:lnTo>
                    <a:pt x="856" y="1937"/>
                  </a:lnTo>
                  <a:lnTo>
                    <a:pt x="852" y="1937"/>
                  </a:lnTo>
                  <a:lnTo>
                    <a:pt x="849" y="1941"/>
                  </a:lnTo>
                  <a:lnTo>
                    <a:pt x="845" y="1946"/>
                  </a:lnTo>
                  <a:lnTo>
                    <a:pt x="842" y="1946"/>
                  </a:lnTo>
                  <a:lnTo>
                    <a:pt x="838" y="1950"/>
                  </a:lnTo>
                  <a:lnTo>
                    <a:pt x="834" y="1954"/>
                  </a:lnTo>
                  <a:lnTo>
                    <a:pt x="831" y="1954"/>
                  </a:lnTo>
                  <a:lnTo>
                    <a:pt x="827" y="1954"/>
                  </a:lnTo>
                  <a:lnTo>
                    <a:pt x="823" y="1958"/>
                  </a:lnTo>
                  <a:lnTo>
                    <a:pt x="819" y="1958"/>
                  </a:lnTo>
                  <a:lnTo>
                    <a:pt x="816" y="1958"/>
                  </a:lnTo>
                  <a:lnTo>
                    <a:pt x="812" y="1962"/>
                  </a:lnTo>
                  <a:lnTo>
                    <a:pt x="808" y="1962"/>
                  </a:lnTo>
                  <a:lnTo>
                    <a:pt x="804" y="1962"/>
                  </a:lnTo>
                  <a:lnTo>
                    <a:pt x="800" y="1962"/>
                  </a:lnTo>
                  <a:lnTo>
                    <a:pt x="796" y="1962"/>
                  </a:lnTo>
                  <a:lnTo>
                    <a:pt x="792" y="1962"/>
                  </a:lnTo>
                  <a:lnTo>
                    <a:pt x="788" y="1962"/>
                  </a:lnTo>
                  <a:lnTo>
                    <a:pt x="784" y="1962"/>
                  </a:lnTo>
                  <a:lnTo>
                    <a:pt x="780" y="1962"/>
                  </a:lnTo>
                  <a:lnTo>
                    <a:pt x="777" y="1958"/>
                  </a:lnTo>
                  <a:lnTo>
                    <a:pt x="773" y="1958"/>
                  </a:lnTo>
                  <a:lnTo>
                    <a:pt x="771" y="1958"/>
                  </a:lnTo>
                  <a:lnTo>
                    <a:pt x="768" y="1954"/>
                  </a:lnTo>
                  <a:lnTo>
                    <a:pt x="765" y="1954"/>
                  </a:lnTo>
                  <a:lnTo>
                    <a:pt x="761" y="1950"/>
                  </a:lnTo>
                  <a:lnTo>
                    <a:pt x="759" y="1950"/>
                  </a:lnTo>
                  <a:lnTo>
                    <a:pt x="756" y="1946"/>
                  </a:lnTo>
                  <a:lnTo>
                    <a:pt x="753" y="1946"/>
                  </a:lnTo>
                  <a:lnTo>
                    <a:pt x="750" y="1941"/>
                  </a:lnTo>
                  <a:lnTo>
                    <a:pt x="748" y="1937"/>
                  </a:lnTo>
                  <a:lnTo>
                    <a:pt x="745" y="1937"/>
                  </a:lnTo>
                  <a:lnTo>
                    <a:pt x="742" y="1933"/>
                  </a:lnTo>
                  <a:lnTo>
                    <a:pt x="740" y="1929"/>
                  </a:lnTo>
                  <a:lnTo>
                    <a:pt x="737" y="1925"/>
                  </a:lnTo>
                  <a:lnTo>
                    <a:pt x="734" y="1925"/>
                  </a:lnTo>
                  <a:lnTo>
                    <a:pt x="732" y="1921"/>
                  </a:lnTo>
                  <a:lnTo>
                    <a:pt x="728" y="1917"/>
                  </a:lnTo>
                  <a:lnTo>
                    <a:pt x="725" y="1917"/>
                  </a:lnTo>
                  <a:lnTo>
                    <a:pt x="722" y="1913"/>
                  </a:lnTo>
                  <a:lnTo>
                    <a:pt x="719" y="1909"/>
                  </a:lnTo>
                  <a:lnTo>
                    <a:pt x="717" y="1909"/>
                  </a:lnTo>
                  <a:lnTo>
                    <a:pt x="714" y="1905"/>
                  </a:lnTo>
                  <a:lnTo>
                    <a:pt x="711" y="1900"/>
                  </a:lnTo>
                  <a:lnTo>
                    <a:pt x="707" y="1900"/>
                  </a:lnTo>
                  <a:lnTo>
                    <a:pt x="705" y="1896"/>
                  </a:lnTo>
                  <a:lnTo>
                    <a:pt x="702" y="1896"/>
                  </a:lnTo>
                  <a:lnTo>
                    <a:pt x="699" y="1892"/>
                  </a:lnTo>
                  <a:lnTo>
                    <a:pt x="695" y="1892"/>
                  </a:lnTo>
                  <a:lnTo>
                    <a:pt x="692" y="1888"/>
                  </a:lnTo>
                  <a:lnTo>
                    <a:pt x="688" y="188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1350"/>
            </a:p>
          </p:txBody>
        </p:sp>
        <p:sp>
          <p:nvSpPr>
            <p:cNvPr id="74" name="Freeform 37"/>
            <p:cNvSpPr>
              <a:spLocks/>
            </p:cNvSpPr>
            <p:nvPr/>
          </p:nvSpPr>
          <p:spPr bwMode="auto">
            <a:xfrm>
              <a:off x="2390050" y="823140"/>
              <a:ext cx="1887723" cy="3009900"/>
            </a:xfrm>
            <a:custGeom>
              <a:avLst/>
              <a:gdLst>
                <a:gd name="T0" fmla="*/ 529 w 855"/>
                <a:gd name="T1" fmla="*/ 1867 h 1896"/>
                <a:gd name="T2" fmla="*/ 320 w 855"/>
                <a:gd name="T3" fmla="*/ 1871 h 1896"/>
                <a:gd name="T4" fmla="*/ 51 w 855"/>
                <a:gd name="T5" fmla="*/ 1855 h 1896"/>
                <a:gd name="T6" fmla="*/ 26 w 855"/>
                <a:gd name="T7" fmla="*/ 1781 h 1896"/>
                <a:gd name="T8" fmla="*/ 20 w 855"/>
                <a:gd name="T9" fmla="*/ 1695 h 1896"/>
                <a:gd name="T10" fmla="*/ 28 w 855"/>
                <a:gd name="T11" fmla="*/ 1637 h 1896"/>
                <a:gd name="T12" fmla="*/ 12 w 855"/>
                <a:gd name="T13" fmla="*/ 1605 h 1896"/>
                <a:gd name="T14" fmla="*/ 0 w 855"/>
                <a:gd name="T15" fmla="*/ 1535 h 1896"/>
                <a:gd name="T16" fmla="*/ 10 w 855"/>
                <a:gd name="T17" fmla="*/ 1424 h 1896"/>
                <a:gd name="T18" fmla="*/ 30 w 855"/>
                <a:gd name="T19" fmla="*/ 1326 h 1896"/>
                <a:gd name="T20" fmla="*/ 55 w 855"/>
                <a:gd name="T21" fmla="*/ 1260 h 1896"/>
                <a:gd name="T22" fmla="*/ 82 w 855"/>
                <a:gd name="T23" fmla="*/ 1223 h 1896"/>
                <a:gd name="T24" fmla="*/ 72 w 855"/>
                <a:gd name="T25" fmla="*/ 1182 h 1896"/>
                <a:gd name="T26" fmla="*/ 57 w 855"/>
                <a:gd name="T27" fmla="*/ 1128 h 1896"/>
                <a:gd name="T28" fmla="*/ 51 w 855"/>
                <a:gd name="T29" fmla="*/ 1051 h 1896"/>
                <a:gd name="T30" fmla="*/ 55 w 855"/>
                <a:gd name="T31" fmla="*/ 964 h 1896"/>
                <a:gd name="T32" fmla="*/ 72 w 855"/>
                <a:gd name="T33" fmla="*/ 899 h 1896"/>
                <a:gd name="T34" fmla="*/ 92 w 855"/>
                <a:gd name="T35" fmla="*/ 837 h 1896"/>
                <a:gd name="T36" fmla="*/ 93 w 855"/>
                <a:gd name="T37" fmla="*/ 792 h 1896"/>
                <a:gd name="T38" fmla="*/ 78 w 855"/>
                <a:gd name="T39" fmla="*/ 734 h 1896"/>
                <a:gd name="T40" fmla="*/ 72 w 855"/>
                <a:gd name="T41" fmla="*/ 661 h 1896"/>
                <a:gd name="T42" fmla="*/ 85 w 855"/>
                <a:gd name="T43" fmla="*/ 529 h 1896"/>
                <a:gd name="T44" fmla="*/ 125 w 855"/>
                <a:gd name="T45" fmla="*/ 398 h 1896"/>
                <a:gd name="T46" fmla="*/ 158 w 855"/>
                <a:gd name="T47" fmla="*/ 386 h 1896"/>
                <a:gd name="T48" fmla="*/ 163 w 855"/>
                <a:gd name="T49" fmla="*/ 308 h 1896"/>
                <a:gd name="T50" fmla="*/ 179 w 855"/>
                <a:gd name="T51" fmla="*/ 164 h 1896"/>
                <a:gd name="T52" fmla="*/ 217 w 855"/>
                <a:gd name="T53" fmla="*/ 53 h 1896"/>
                <a:gd name="T54" fmla="*/ 272 w 855"/>
                <a:gd name="T55" fmla="*/ 0 h 1896"/>
                <a:gd name="T56" fmla="*/ 320 w 855"/>
                <a:gd name="T57" fmla="*/ 49 h 1896"/>
                <a:gd name="T58" fmla="*/ 353 w 855"/>
                <a:gd name="T59" fmla="*/ 135 h 1896"/>
                <a:gd name="T60" fmla="*/ 364 w 855"/>
                <a:gd name="T61" fmla="*/ 242 h 1896"/>
                <a:gd name="T62" fmla="*/ 360 w 855"/>
                <a:gd name="T63" fmla="*/ 328 h 1896"/>
                <a:gd name="T64" fmla="*/ 379 w 855"/>
                <a:gd name="T65" fmla="*/ 377 h 1896"/>
                <a:gd name="T66" fmla="*/ 421 w 855"/>
                <a:gd name="T67" fmla="*/ 390 h 1896"/>
                <a:gd name="T68" fmla="*/ 449 w 855"/>
                <a:gd name="T69" fmla="*/ 439 h 1896"/>
                <a:gd name="T70" fmla="*/ 461 w 855"/>
                <a:gd name="T71" fmla="*/ 496 h 1896"/>
                <a:gd name="T72" fmla="*/ 462 w 855"/>
                <a:gd name="T73" fmla="*/ 562 h 1896"/>
                <a:gd name="T74" fmla="*/ 457 w 855"/>
                <a:gd name="T75" fmla="*/ 624 h 1896"/>
                <a:gd name="T76" fmla="*/ 488 w 855"/>
                <a:gd name="T77" fmla="*/ 665 h 1896"/>
                <a:gd name="T78" fmla="*/ 527 w 855"/>
                <a:gd name="T79" fmla="*/ 734 h 1896"/>
                <a:gd name="T80" fmla="*/ 538 w 855"/>
                <a:gd name="T81" fmla="*/ 833 h 1896"/>
                <a:gd name="T82" fmla="*/ 538 w 855"/>
                <a:gd name="T83" fmla="*/ 915 h 1896"/>
                <a:gd name="T84" fmla="*/ 589 w 855"/>
                <a:gd name="T85" fmla="*/ 948 h 1896"/>
                <a:gd name="T86" fmla="*/ 659 w 855"/>
                <a:gd name="T87" fmla="*/ 1026 h 1896"/>
                <a:gd name="T88" fmla="*/ 686 w 855"/>
                <a:gd name="T89" fmla="*/ 1141 h 1896"/>
                <a:gd name="T90" fmla="*/ 686 w 855"/>
                <a:gd name="T91" fmla="*/ 1215 h 1896"/>
                <a:gd name="T92" fmla="*/ 706 w 855"/>
                <a:gd name="T93" fmla="*/ 1260 h 1896"/>
                <a:gd name="T94" fmla="*/ 737 w 855"/>
                <a:gd name="T95" fmla="*/ 1301 h 1896"/>
                <a:gd name="T96" fmla="*/ 750 w 855"/>
                <a:gd name="T97" fmla="*/ 1371 h 1896"/>
                <a:gd name="T98" fmla="*/ 746 w 855"/>
                <a:gd name="T99" fmla="*/ 1428 h 1896"/>
                <a:gd name="T100" fmla="*/ 750 w 855"/>
                <a:gd name="T101" fmla="*/ 1481 h 1896"/>
                <a:gd name="T102" fmla="*/ 772 w 855"/>
                <a:gd name="T103" fmla="*/ 1531 h 1896"/>
                <a:gd name="T104" fmla="*/ 762 w 855"/>
                <a:gd name="T105" fmla="*/ 1601 h 1896"/>
                <a:gd name="T106" fmla="*/ 755 w 855"/>
                <a:gd name="T107" fmla="*/ 1658 h 1896"/>
                <a:gd name="T108" fmla="*/ 801 w 855"/>
                <a:gd name="T109" fmla="*/ 1720 h 1896"/>
                <a:gd name="T110" fmla="*/ 848 w 855"/>
                <a:gd name="T111" fmla="*/ 1736 h 1896"/>
                <a:gd name="T112" fmla="*/ 809 w 855"/>
                <a:gd name="T113" fmla="*/ 1773 h 1896"/>
                <a:gd name="T114" fmla="*/ 767 w 855"/>
                <a:gd name="T115" fmla="*/ 1761 h 1896"/>
                <a:gd name="T116" fmla="*/ 786 w 855"/>
                <a:gd name="T117" fmla="*/ 1822 h 1896"/>
                <a:gd name="T118" fmla="*/ 832 w 855"/>
                <a:gd name="T119" fmla="*/ 1847 h 1896"/>
                <a:gd name="T120" fmla="*/ 764 w 855"/>
                <a:gd name="T121" fmla="*/ 1888 h 1896"/>
                <a:gd name="T122" fmla="*/ 689 w 855"/>
                <a:gd name="T123" fmla="*/ 1818 h 18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5" h="1896">
                  <a:moveTo>
                    <a:pt x="643" y="1818"/>
                  </a:moveTo>
                  <a:lnTo>
                    <a:pt x="643" y="1822"/>
                  </a:lnTo>
                  <a:lnTo>
                    <a:pt x="642" y="1822"/>
                  </a:lnTo>
                  <a:lnTo>
                    <a:pt x="642" y="1826"/>
                  </a:lnTo>
                  <a:lnTo>
                    <a:pt x="642" y="1830"/>
                  </a:lnTo>
                  <a:lnTo>
                    <a:pt x="642" y="1834"/>
                  </a:lnTo>
                  <a:lnTo>
                    <a:pt x="642" y="1839"/>
                  </a:lnTo>
                  <a:lnTo>
                    <a:pt x="630" y="1843"/>
                  </a:lnTo>
                  <a:lnTo>
                    <a:pt x="617" y="1847"/>
                  </a:lnTo>
                  <a:lnTo>
                    <a:pt x="604" y="1851"/>
                  </a:lnTo>
                  <a:lnTo>
                    <a:pt x="592" y="1855"/>
                  </a:lnTo>
                  <a:lnTo>
                    <a:pt x="580" y="1859"/>
                  </a:lnTo>
                  <a:lnTo>
                    <a:pt x="566" y="1859"/>
                  </a:lnTo>
                  <a:lnTo>
                    <a:pt x="554" y="1863"/>
                  </a:lnTo>
                  <a:lnTo>
                    <a:pt x="541" y="1867"/>
                  </a:lnTo>
                  <a:lnTo>
                    <a:pt x="529" y="1867"/>
                  </a:lnTo>
                  <a:lnTo>
                    <a:pt x="515" y="1871"/>
                  </a:lnTo>
                  <a:lnTo>
                    <a:pt x="502" y="1871"/>
                  </a:lnTo>
                  <a:lnTo>
                    <a:pt x="489" y="1876"/>
                  </a:lnTo>
                  <a:lnTo>
                    <a:pt x="476" y="1876"/>
                  </a:lnTo>
                  <a:lnTo>
                    <a:pt x="462" y="1876"/>
                  </a:lnTo>
                  <a:lnTo>
                    <a:pt x="450" y="1876"/>
                  </a:lnTo>
                  <a:lnTo>
                    <a:pt x="437" y="1876"/>
                  </a:lnTo>
                  <a:lnTo>
                    <a:pt x="423" y="1880"/>
                  </a:lnTo>
                  <a:lnTo>
                    <a:pt x="410" y="1880"/>
                  </a:lnTo>
                  <a:lnTo>
                    <a:pt x="398" y="1876"/>
                  </a:lnTo>
                  <a:lnTo>
                    <a:pt x="384" y="1876"/>
                  </a:lnTo>
                  <a:lnTo>
                    <a:pt x="371" y="1876"/>
                  </a:lnTo>
                  <a:lnTo>
                    <a:pt x="357" y="1876"/>
                  </a:lnTo>
                  <a:lnTo>
                    <a:pt x="345" y="1876"/>
                  </a:lnTo>
                  <a:lnTo>
                    <a:pt x="332" y="1871"/>
                  </a:lnTo>
                  <a:lnTo>
                    <a:pt x="320" y="1871"/>
                  </a:lnTo>
                  <a:lnTo>
                    <a:pt x="306" y="1867"/>
                  </a:lnTo>
                  <a:lnTo>
                    <a:pt x="293" y="1867"/>
                  </a:lnTo>
                  <a:lnTo>
                    <a:pt x="280" y="1863"/>
                  </a:lnTo>
                  <a:lnTo>
                    <a:pt x="267" y="1863"/>
                  </a:lnTo>
                  <a:lnTo>
                    <a:pt x="255" y="1859"/>
                  </a:lnTo>
                  <a:lnTo>
                    <a:pt x="241" y="1855"/>
                  </a:lnTo>
                  <a:lnTo>
                    <a:pt x="229" y="1851"/>
                  </a:lnTo>
                  <a:lnTo>
                    <a:pt x="68" y="1876"/>
                  </a:lnTo>
                  <a:lnTo>
                    <a:pt x="66" y="1871"/>
                  </a:lnTo>
                  <a:lnTo>
                    <a:pt x="63" y="1871"/>
                  </a:lnTo>
                  <a:lnTo>
                    <a:pt x="61" y="1871"/>
                  </a:lnTo>
                  <a:lnTo>
                    <a:pt x="59" y="1867"/>
                  </a:lnTo>
                  <a:lnTo>
                    <a:pt x="57" y="1863"/>
                  </a:lnTo>
                  <a:lnTo>
                    <a:pt x="55" y="1863"/>
                  </a:lnTo>
                  <a:lnTo>
                    <a:pt x="53" y="1859"/>
                  </a:lnTo>
                  <a:lnTo>
                    <a:pt x="51" y="1855"/>
                  </a:lnTo>
                  <a:lnTo>
                    <a:pt x="49" y="1851"/>
                  </a:lnTo>
                  <a:lnTo>
                    <a:pt x="47" y="1847"/>
                  </a:lnTo>
                  <a:lnTo>
                    <a:pt x="45" y="1843"/>
                  </a:lnTo>
                  <a:lnTo>
                    <a:pt x="43" y="1839"/>
                  </a:lnTo>
                  <a:lnTo>
                    <a:pt x="42" y="1834"/>
                  </a:lnTo>
                  <a:lnTo>
                    <a:pt x="39" y="1830"/>
                  </a:lnTo>
                  <a:lnTo>
                    <a:pt x="38" y="1826"/>
                  </a:lnTo>
                  <a:lnTo>
                    <a:pt x="37" y="1822"/>
                  </a:lnTo>
                  <a:lnTo>
                    <a:pt x="35" y="1818"/>
                  </a:lnTo>
                  <a:lnTo>
                    <a:pt x="34" y="1814"/>
                  </a:lnTo>
                  <a:lnTo>
                    <a:pt x="32" y="1806"/>
                  </a:lnTo>
                  <a:lnTo>
                    <a:pt x="31" y="1802"/>
                  </a:lnTo>
                  <a:lnTo>
                    <a:pt x="30" y="1798"/>
                  </a:lnTo>
                  <a:lnTo>
                    <a:pt x="28" y="1789"/>
                  </a:lnTo>
                  <a:lnTo>
                    <a:pt x="27" y="1785"/>
                  </a:lnTo>
                  <a:lnTo>
                    <a:pt x="26" y="1781"/>
                  </a:lnTo>
                  <a:lnTo>
                    <a:pt x="24" y="1773"/>
                  </a:lnTo>
                  <a:lnTo>
                    <a:pt x="23" y="1769"/>
                  </a:lnTo>
                  <a:lnTo>
                    <a:pt x="23" y="1761"/>
                  </a:lnTo>
                  <a:lnTo>
                    <a:pt x="22" y="1757"/>
                  </a:lnTo>
                  <a:lnTo>
                    <a:pt x="22" y="1748"/>
                  </a:lnTo>
                  <a:lnTo>
                    <a:pt x="20" y="1740"/>
                  </a:lnTo>
                  <a:lnTo>
                    <a:pt x="20" y="1736"/>
                  </a:lnTo>
                  <a:lnTo>
                    <a:pt x="19" y="1728"/>
                  </a:lnTo>
                  <a:lnTo>
                    <a:pt x="19" y="1724"/>
                  </a:lnTo>
                  <a:lnTo>
                    <a:pt x="19" y="1720"/>
                  </a:lnTo>
                  <a:lnTo>
                    <a:pt x="19" y="1715"/>
                  </a:lnTo>
                  <a:lnTo>
                    <a:pt x="19" y="1711"/>
                  </a:lnTo>
                  <a:lnTo>
                    <a:pt x="19" y="1707"/>
                  </a:lnTo>
                  <a:lnTo>
                    <a:pt x="19" y="1703"/>
                  </a:lnTo>
                  <a:lnTo>
                    <a:pt x="20" y="1699"/>
                  </a:lnTo>
                  <a:lnTo>
                    <a:pt x="20" y="1695"/>
                  </a:lnTo>
                  <a:lnTo>
                    <a:pt x="22" y="1691"/>
                  </a:lnTo>
                  <a:lnTo>
                    <a:pt x="22" y="1687"/>
                  </a:lnTo>
                  <a:lnTo>
                    <a:pt x="22" y="1683"/>
                  </a:lnTo>
                  <a:lnTo>
                    <a:pt x="23" y="1683"/>
                  </a:lnTo>
                  <a:lnTo>
                    <a:pt x="23" y="1679"/>
                  </a:lnTo>
                  <a:lnTo>
                    <a:pt x="23" y="1674"/>
                  </a:lnTo>
                  <a:lnTo>
                    <a:pt x="24" y="1674"/>
                  </a:lnTo>
                  <a:lnTo>
                    <a:pt x="24" y="1670"/>
                  </a:lnTo>
                  <a:lnTo>
                    <a:pt x="26" y="1666"/>
                  </a:lnTo>
                  <a:lnTo>
                    <a:pt x="26" y="1662"/>
                  </a:lnTo>
                  <a:lnTo>
                    <a:pt x="27" y="1658"/>
                  </a:lnTo>
                  <a:lnTo>
                    <a:pt x="27" y="1654"/>
                  </a:lnTo>
                  <a:lnTo>
                    <a:pt x="28" y="1650"/>
                  </a:lnTo>
                  <a:lnTo>
                    <a:pt x="28" y="1646"/>
                  </a:lnTo>
                  <a:lnTo>
                    <a:pt x="28" y="1642"/>
                  </a:lnTo>
                  <a:lnTo>
                    <a:pt x="28" y="1637"/>
                  </a:lnTo>
                  <a:lnTo>
                    <a:pt x="28" y="1633"/>
                  </a:lnTo>
                  <a:lnTo>
                    <a:pt x="28" y="1629"/>
                  </a:lnTo>
                  <a:lnTo>
                    <a:pt x="27" y="1629"/>
                  </a:lnTo>
                  <a:lnTo>
                    <a:pt x="26" y="1625"/>
                  </a:lnTo>
                  <a:lnTo>
                    <a:pt x="24" y="1625"/>
                  </a:lnTo>
                  <a:lnTo>
                    <a:pt x="23" y="1625"/>
                  </a:lnTo>
                  <a:lnTo>
                    <a:pt x="22" y="1621"/>
                  </a:lnTo>
                  <a:lnTo>
                    <a:pt x="20" y="1621"/>
                  </a:lnTo>
                  <a:lnTo>
                    <a:pt x="20" y="1617"/>
                  </a:lnTo>
                  <a:lnTo>
                    <a:pt x="19" y="1617"/>
                  </a:lnTo>
                  <a:lnTo>
                    <a:pt x="18" y="1617"/>
                  </a:lnTo>
                  <a:lnTo>
                    <a:pt x="16" y="1613"/>
                  </a:lnTo>
                  <a:lnTo>
                    <a:pt x="15" y="1609"/>
                  </a:lnTo>
                  <a:lnTo>
                    <a:pt x="14" y="1609"/>
                  </a:lnTo>
                  <a:lnTo>
                    <a:pt x="14" y="1605"/>
                  </a:lnTo>
                  <a:lnTo>
                    <a:pt x="12" y="1605"/>
                  </a:lnTo>
                  <a:lnTo>
                    <a:pt x="11" y="1601"/>
                  </a:lnTo>
                  <a:lnTo>
                    <a:pt x="10" y="1596"/>
                  </a:lnTo>
                  <a:lnTo>
                    <a:pt x="10" y="1592"/>
                  </a:lnTo>
                  <a:lnTo>
                    <a:pt x="8" y="1592"/>
                  </a:lnTo>
                  <a:lnTo>
                    <a:pt x="7" y="1588"/>
                  </a:lnTo>
                  <a:lnTo>
                    <a:pt x="7" y="1584"/>
                  </a:lnTo>
                  <a:lnTo>
                    <a:pt x="6" y="1584"/>
                  </a:lnTo>
                  <a:lnTo>
                    <a:pt x="6" y="1580"/>
                  </a:lnTo>
                  <a:lnTo>
                    <a:pt x="4" y="1576"/>
                  </a:lnTo>
                  <a:lnTo>
                    <a:pt x="3" y="1572"/>
                  </a:lnTo>
                  <a:lnTo>
                    <a:pt x="3" y="1568"/>
                  </a:lnTo>
                  <a:lnTo>
                    <a:pt x="1" y="1564"/>
                  </a:lnTo>
                  <a:lnTo>
                    <a:pt x="0" y="1559"/>
                  </a:lnTo>
                  <a:lnTo>
                    <a:pt x="0" y="1551"/>
                  </a:lnTo>
                  <a:lnTo>
                    <a:pt x="0" y="1543"/>
                  </a:lnTo>
                  <a:lnTo>
                    <a:pt x="0" y="1535"/>
                  </a:lnTo>
                  <a:lnTo>
                    <a:pt x="0" y="1531"/>
                  </a:lnTo>
                  <a:lnTo>
                    <a:pt x="0" y="1523"/>
                  </a:lnTo>
                  <a:lnTo>
                    <a:pt x="1" y="1514"/>
                  </a:lnTo>
                  <a:lnTo>
                    <a:pt x="1" y="1506"/>
                  </a:lnTo>
                  <a:lnTo>
                    <a:pt x="1" y="1502"/>
                  </a:lnTo>
                  <a:lnTo>
                    <a:pt x="1" y="1494"/>
                  </a:lnTo>
                  <a:lnTo>
                    <a:pt x="3" y="1486"/>
                  </a:lnTo>
                  <a:lnTo>
                    <a:pt x="3" y="1477"/>
                  </a:lnTo>
                  <a:lnTo>
                    <a:pt x="4" y="1473"/>
                  </a:lnTo>
                  <a:lnTo>
                    <a:pt x="4" y="1465"/>
                  </a:lnTo>
                  <a:lnTo>
                    <a:pt x="6" y="1457"/>
                  </a:lnTo>
                  <a:lnTo>
                    <a:pt x="7" y="1453"/>
                  </a:lnTo>
                  <a:lnTo>
                    <a:pt x="7" y="1445"/>
                  </a:lnTo>
                  <a:lnTo>
                    <a:pt x="8" y="1436"/>
                  </a:lnTo>
                  <a:lnTo>
                    <a:pt x="10" y="1432"/>
                  </a:lnTo>
                  <a:lnTo>
                    <a:pt x="10" y="1424"/>
                  </a:lnTo>
                  <a:lnTo>
                    <a:pt x="11" y="1416"/>
                  </a:lnTo>
                  <a:lnTo>
                    <a:pt x="12" y="1412"/>
                  </a:lnTo>
                  <a:lnTo>
                    <a:pt x="14" y="1404"/>
                  </a:lnTo>
                  <a:lnTo>
                    <a:pt x="15" y="1399"/>
                  </a:lnTo>
                  <a:lnTo>
                    <a:pt x="16" y="1391"/>
                  </a:lnTo>
                  <a:lnTo>
                    <a:pt x="18" y="1383"/>
                  </a:lnTo>
                  <a:lnTo>
                    <a:pt x="18" y="1379"/>
                  </a:lnTo>
                  <a:lnTo>
                    <a:pt x="19" y="1371"/>
                  </a:lnTo>
                  <a:lnTo>
                    <a:pt x="20" y="1367"/>
                  </a:lnTo>
                  <a:lnTo>
                    <a:pt x="22" y="1358"/>
                  </a:lnTo>
                  <a:lnTo>
                    <a:pt x="23" y="1354"/>
                  </a:lnTo>
                  <a:lnTo>
                    <a:pt x="24" y="1346"/>
                  </a:lnTo>
                  <a:lnTo>
                    <a:pt x="27" y="1342"/>
                  </a:lnTo>
                  <a:lnTo>
                    <a:pt x="27" y="1338"/>
                  </a:lnTo>
                  <a:lnTo>
                    <a:pt x="28" y="1330"/>
                  </a:lnTo>
                  <a:lnTo>
                    <a:pt x="30" y="1326"/>
                  </a:lnTo>
                  <a:lnTo>
                    <a:pt x="31" y="1321"/>
                  </a:lnTo>
                  <a:lnTo>
                    <a:pt x="32" y="1313"/>
                  </a:lnTo>
                  <a:lnTo>
                    <a:pt x="34" y="1309"/>
                  </a:lnTo>
                  <a:lnTo>
                    <a:pt x="35" y="1305"/>
                  </a:lnTo>
                  <a:lnTo>
                    <a:pt x="37" y="1301"/>
                  </a:lnTo>
                  <a:lnTo>
                    <a:pt x="38" y="1297"/>
                  </a:lnTo>
                  <a:lnTo>
                    <a:pt x="39" y="1293"/>
                  </a:lnTo>
                  <a:lnTo>
                    <a:pt x="41" y="1289"/>
                  </a:lnTo>
                  <a:lnTo>
                    <a:pt x="43" y="1284"/>
                  </a:lnTo>
                  <a:lnTo>
                    <a:pt x="45" y="1280"/>
                  </a:lnTo>
                  <a:lnTo>
                    <a:pt x="46" y="1276"/>
                  </a:lnTo>
                  <a:lnTo>
                    <a:pt x="47" y="1272"/>
                  </a:lnTo>
                  <a:lnTo>
                    <a:pt x="50" y="1268"/>
                  </a:lnTo>
                  <a:lnTo>
                    <a:pt x="51" y="1264"/>
                  </a:lnTo>
                  <a:lnTo>
                    <a:pt x="53" y="1264"/>
                  </a:lnTo>
                  <a:lnTo>
                    <a:pt x="55" y="1260"/>
                  </a:lnTo>
                  <a:lnTo>
                    <a:pt x="57" y="1256"/>
                  </a:lnTo>
                  <a:lnTo>
                    <a:pt x="58" y="1252"/>
                  </a:lnTo>
                  <a:lnTo>
                    <a:pt x="61" y="1252"/>
                  </a:lnTo>
                  <a:lnTo>
                    <a:pt x="62" y="1248"/>
                  </a:lnTo>
                  <a:lnTo>
                    <a:pt x="65" y="1243"/>
                  </a:lnTo>
                  <a:lnTo>
                    <a:pt x="66" y="1243"/>
                  </a:lnTo>
                  <a:lnTo>
                    <a:pt x="69" y="1239"/>
                  </a:lnTo>
                  <a:lnTo>
                    <a:pt x="70" y="1239"/>
                  </a:lnTo>
                  <a:lnTo>
                    <a:pt x="72" y="1235"/>
                  </a:lnTo>
                  <a:lnTo>
                    <a:pt x="74" y="1235"/>
                  </a:lnTo>
                  <a:lnTo>
                    <a:pt x="76" y="1231"/>
                  </a:lnTo>
                  <a:lnTo>
                    <a:pt x="78" y="1231"/>
                  </a:lnTo>
                  <a:lnTo>
                    <a:pt x="80" y="1231"/>
                  </a:lnTo>
                  <a:lnTo>
                    <a:pt x="81" y="1227"/>
                  </a:lnTo>
                  <a:lnTo>
                    <a:pt x="82" y="1227"/>
                  </a:lnTo>
                  <a:lnTo>
                    <a:pt x="82" y="1223"/>
                  </a:lnTo>
                  <a:lnTo>
                    <a:pt x="82" y="1219"/>
                  </a:lnTo>
                  <a:lnTo>
                    <a:pt x="84" y="1219"/>
                  </a:lnTo>
                  <a:lnTo>
                    <a:pt x="84" y="1215"/>
                  </a:lnTo>
                  <a:lnTo>
                    <a:pt x="84" y="1211"/>
                  </a:lnTo>
                  <a:lnTo>
                    <a:pt x="84" y="1206"/>
                  </a:lnTo>
                  <a:lnTo>
                    <a:pt x="84" y="1202"/>
                  </a:lnTo>
                  <a:lnTo>
                    <a:pt x="82" y="1202"/>
                  </a:lnTo>
                  <a:lnTo>
                    <a:pt x="82" y="1198"/>
                  </a:lnTo>
                  <a:lnTo>
                    <a:pt x="81" y="1198"/>
                  </a:lnTo>
                  <a:lnTo>
                    <a:pt x="80" y="1194"/>
                  </a:lnTo>
                  <a:lnTo>
                    <a:pt x="78" y="1194"/>
                  </a:lnTo>
                  <a:lnTo>
                    <a:pt x="77" y="1190"/>
                  </a:lnTo>
                  <a:lnTo>
                    <a:pt x="76" y="1190"/>
                  </a:lnTo>
                  <a:lnTo>
                    <a:pt x="74" y="1186"/>
                  </a:lnTo>
                  <a:lnTo>
                    <a:pt x="73" y="1186"/>
                  </a:lnTo>
                  <a:lnTo>
                    <a:pt x="72" y="1182"/>
                  </a:lnTo>
                  <a:lnTo>
                    <a:pt x="72" y="1178"/>
                  </a:lnTo>
                  <a:lnTo>
                    <a:pt x="70" y="1178"/>
                  </a:lnTo>
                  <a:lnTo>
                    <a:pt x="69" y="1174"/>
                  </a:lnTo>
                  <a:lnTo>
                    <a:pt x="68" y="1170"/>
                  </a:lnTo>
                  <a:lnTo>
                    <a:pt x="66" y="1170"/>
                  </a:lnTo>
                  <a:lnTo>
                    <a:pt x="66" y="1165"/>
                  </a:lnTo>
                  <a:lnTo>
                    <a:pt x="65" y="1161"/>
                  </a:lnTo>
                  <a:lnTo>
                    <a:pt x="63" y="1157"/>
                  </a:lnTo>
                  <a:lnTo>
                    <a:pt x="62" y="1153"/>
                  </a:lnTo>
                  <a:lnTo>
                    <a:pt x="61" y="1149"/>
                  </a:lnTo>
                  <a:lnTo>
                    <a:pt x="61" y="1145"/>
                  </a:lnTo>
                  <a:lnTo>
                    <a:pt x="59" y="1141"/>
                  </a:lnTo>
                  <a:lnTo>
                    <a:pt x="59" y="1137"/>
                  </a:lnTo>
                  <a:lnTo>
                    <a:pt x="58" y="1137"/>
                  </a:lnTo>
                  <a:lnTo>
                    <a:pt x="58" y="1133"/>
                  </a:lnTo>
                  <a:lnTo>
                    <a:pt x="57" y="1128"/>
                  </a:lnTo>
                  <a:lnTo>
                    <a:pt x="57" y="1124"/>
                  </a:lnTo>
                  <a:lnTo>
                    <a:pt x="55" y="1120"/>
                  </a:lnTo>
                  <a:lnTo>
                    <a:pt x="55" y="1116"/>
                  </a:lnTo>
                  <a:lnTo>
                    <a:pt x="55" y="1112"/>
                  </a:lnTo>
                  <a:lnTo>
                    <a:pt x="54" y="1108"/>
                  </a:lnTo>
                  <a:lnTo>
                    <a:pt x="54" y="1104"/>
                  </a:lnTo>
                  <a:lnTo>
                    <a:pt x="54" y="1096"/>
                  </a:lnTo>
                  <a:lnTo>
                    <a:pt x="53" y="1092"/>
                  </a:lnTo>
                  <a:lnTo>
                    <a:pt x="53" y="1087"/>
                  </a:lnTo>
                  <a:lnTo>
                    <a:pt x="53" y="1079"/>
                  </a:lnTo>
                  <a:lnTo>
                    <a:pt x="53" y="1075"/>
                  </a:lnTo>
                  <a:lnTo>
                    <a:pt x="51" y="1071"/>
                  </a:lnTo>
                  <a:lnTo>
                    <a:pt x="51" y="1063"/>
                  </a:lnTo>
                  <a:lnTo>
                    <a:pt x="51" y="1059"/>
                  </a:lnTo>
                  <a:lnTo>
                    <a:pt x="51" y="1055"/>
                  </a:lnTo>
                  <a:lnTo>
                    <a:pt x="51" y="1051"/>
                  </a:lnTo>
                  <a:lnTo>
                    <a:pt x="51" y="1042"/>
                  </a:lnTo>
                  <a:lnTo>
                    <a:pt x="51" y="1038"/>
                  </a:lnTo>
                  <a:lnTo>
                    <a:pt x="51" y="1034"/>
                  </a:lnTo>
                  <a:lnTo>
                    <a:pt x="51" y="1030"/>
                  </a:lnTo>
                  <a:lnTo>
                    <a:pt x="51" y="1022"/>
                  </a:lnTo>
                  <a:lnTo>
                    <a:pt x="51" y="1018"/>
                  </a:lnTo>
                  <a:lnTo>
                    <a:pt x="53" y="1014"/>
                  </a:lnTo>
                  <a:lnTo>
                    <a:pt x="53" y="1009"/>
                  </a:lnTo>
                  <a:lnTo>
                    <a:pt x="53" y="1001"/>
                  </a:lnTo>
                  <a:lnTo>
                    <a:pt x="53" y="997"/>
                  </a:lnTo>
                  <a:lnTo>
                    <a:pt x="53" y="993"/>
                  </a:lnTo>
                  <a:lnTo>
                    <a:pt x="54" y="989"/>
                  </a:lnTo>
                  <a:lnTo>
                    <a:pt x="54" y="981"/>
                  </a:lnTo>
                  <a:lnTo>
                    <a:pt x="54" y="977"/>
                  </a:lnTo>
                  <a:lnTo>
                    <a:pt x="54" y="973"/>
                  </a:lnTo>
                  <a:lnTo>
                    <a:pt x="55" y="964"/>
                  </a:lnTo>
                  <a:lnTo>
                    <a:pt x="55" y="960"/>
                  </a:lnTo>
                  <a:lnTo>
                    <a:pt x="55" y="956"/>
                  </a:lnTo>
                  <a:lnTo>
                    <a:pt x="57" y="952"/>
                  </a:lnTo>
                  <a:lnTo>
                    <a:pt x="57" y="944"/>
                  </a:lnTo>
                  <a:lnTo>
                    <a:pt x="57" y="940"/>
                  </a:lnTo>
                  <a:lnTo>
                    <a:pt x="58" y="936"/>
                  </a:lnTo>
                  <a:lnTo>
                    <a:pt x="59" y="931"/>
                  </a:lnTo>
                  <a:lnTo>
                    <a:pt x="61" y="927"/>
                  </a:lnTo>
                  <a:lnTo>
                    <a:pt x="62" y="923"/>
                  </a:lnTo>
                  <a:lnTo>
                    <a:pt x="63" y="923"/>
                  </a:lnTo>
                  <a:lnTo>
                    <a:pt x="65" y="919"/>
                  </a:lnTo>
                  <a:lnTo>
                    <a:pt x="66" y="915"/>
                  </a:lnTo>
                  <a:lnTo>
                    <a:pt x="68" y="911"/>
                  </a:lnTo>
                  <a:lnTo>
                    <a:pt x="69" y="907"/>
                  </a:lnTo>
                  <a:lnTo>
                    <a:pt x="70" y="903"/>
                  </a:lnTo>
                  <a:lnTo>
                    <a:pt x="72" y="899"/>
                  </a:lnTo>
                  <a:lnTo>
                    <a:pt x="73" y="895"/>
                  </a:lnTo>
                  <a:lnTo>
                    <a:pt x="74" y="890"/>
                  </a:lnTo>
                  <a:lnTo>
                    <a:pt x="74" y="886"/>
                  </a:lnTo>
                  <a:lnTo>
                    <a:pt x="76" y="882"/>
                  </a:lnTo>
                  <a:lnTo>
                    <a:pt x="77" y="878"/>
                  </a:lnTo>
                  <a:lnTo>
                    <a:pt x="78" y="874"/>
                  </a:lnTo>
                  <a:lnTo>
                    <a:pt x="80" y="870"/>
                  </a:lnTo>
                  <a:lnTo>
                    <a:pt x="81" y="866"/>
                  </a:lnTo>
                  <a:lnTo>
                    <a:pt x="82" y="862"/>
                  </a:lnTo>
                  <a:lnTo>
                    <a:pt x="84" y="858"/>
                  </a:lnTo>
                  <a:lnTo>
                    <a:pt x="85" y="853"/>
                  </a:lnTo>
                  <a:lnTo>
                    <a:pt x="86" y="853"/>
                  </a:lnTo>
                  <a:lnTo>
                    <a:pt x="88" y="849"/>
                  </a:lnTo>
                  <a:lnTo>
                    <a:pt x="89" y="845"/>
                  </a:lnTo>
                  <a:lnTo>
                    <a:pt x="90" y="841"/>
                  </a:lnTo>
                  <a:lnTo>
                    <a:pt x="92" y="837"/>
                  </a:lnTo>
                  <a:lnTo>
                    <a:pt x="94" y="837"/>
                  </a:lnTo>
                  <a:lnTo>
                    <a:pt x="96" y="833"/>
                  </a:lnTo>
                  <a:lnTo>
                    <a:pt x="97" y="829"/>
                  </a:lnTo>
                  <a:lnTo>
                    <a:pt x="99" y="829"/>
                  </a:lnTo>
                  <a:lnTo>
                    <a:pt x="100" y="825"/>
                  </a:lnTo>
                  <a:lnTo>
                    <a:pt x="101" y="821"/>
                  </a:lnTo>
                  <a:lnTo>
                    <a:pt x="101" y="817"/>
                  </a:lnTo>
                  <a:lnTo>
                    <a:pt x="101" y="812"/>
                  </a:lnTo>
                  <a:lnTo>
                    <a:pt x="101" y="808"/>
                  </a:lnTo>
                  <a:lnTo>
                    <a:pt x="100" y="808"/>
                  </a:lnTo>
                  <a:lnTo>
                    <a:pt x="100" y="804"/>
                  </a:lnTo>
                  <a:lnTo>
                    <a:pt x="99" y="800"/>
                  </a:lnTo>
                  <a:lnTo>
                    <a:pt x="97" y="796"/>
                  </a:lnTo>
                  <a:lnTo>
                    <a:pt x="96" y="796"/>
                  </a:lnTo>
                  <a:lnTo>
                    <a:pt x="94" y="792"/>
                  </a:lnTo>
                  <a:lnTo>
                    <a:pt x="93" y="792"/>
                  </a:lnTo>
                  <a:lnTo>
                    <a:pt x="92" y="788"/>
                  </a:lnTo>
                  <a:lnTo>
                    <a:pt x="90" y="788"/>
                  </a:lnTo>
                  <a:lnTo>
                    <a:pt x="90" y="784"/>
                  </a:lnTo>
                  <a:lnTo>
                    <a:pt x="89" y="784"/>
                  </a:lnTo>
                  <a:lnTo>
                    <a:pt x="88" y="780"/>
                  </a:lnTo>
                  <a:lnTo>
                    <a:pt x="88" y="776"/>
                  </a:lnTo>
                  <a:lnTo>
                    <a:pt x="86" y="771"/>
                  </a:lnTo>
                  <a:lnTo>
                    <a:pt x="85" y="767"/>
                  </a:lnTo>
                  <a:lnTo>
                    <a:pt x="84" y="763"/>
                  </a:lnTo>
                  <a:lnTo>
                    <a:pt x="84" y="759"/>
                  </a:lnTo>
                  <a:lnTo>
                    <a:pt x="82" y="755"/>
                  </a:lnTo>
                  <a:lnTo>
                    <a:pt x="81" y="751"/>
                  </a:lnTo>
                  <a:lnTo>
                    <a:pt x="81" y="747"/>
                  </a:lnTo>
                  <a:lnTo>
                    <a:pt x="80" y="743"/>
                  </a:lnTo>
                  <a:lnTo>
                    <a:pt x="78" y="739"/>
                  </a:lnTo>
                  <a:lnTo>
                    <a:pt x="78" y="734"/>
                  </a:lnTo>
                  <a:lnTo>
                    <a:pt x="77" y="730"/>
                  </a:lnTo>
                  <a:lnTo>
                    <a:pt x="77" y="726"/>
                  </a:lnTo>
                  <a:lnTo>
                    <a:pt x="76" y="722"/>
                  </a:lnTo>
                  <a:lnTo>
                    <a:pt x="76" y="718"/>
                  </a:lnTo>
                  <a:lnTo>
                    <a:pt x="74" y="714"/>
                  </a:lnTo>
                  <a:lnTo>
                    <a:pt x="74" y="710"/>
                  </a:lnTo>
                  <a:lnTo>
                    <a:pt x="73" y="706"/>
                  </a:lnTo>
                  <a:lnTo>
                    <a:pt x="73" y="702"/>
                  </a:lnTo>
                  <a:lnTo>
                    <a:pt x="73" y="698"/>
                  </a:lnTo>
                  <a:lnTo>
                    <a:pt x="72" y="693"/>
                  </a:lnTo>
                  <a:lnTo>
                    <a:pt x="72" y="685"/>
                  </a:lnTo>
                  <a:lnTo>
                    <a:pt x="72" y="681"/>
                  </a:lnTo>
                  <a:lnTo>
                    <a:pt x="72" y="677"/>
                  </a:lnTo>
                  <a:lnTo>
                    <a:pt x="72" y="673"/>
                  </a:lnTo>
                  <a:lnTo>
                    <a:pt x="72" y="669"/>
                  </a:lnTo>
                  <a:lnTo>
                    <a:pt x="72" y="661"/>
                  </a:lnTo>
                  <a:lnTo>
                    <a:pt x="72" y="656"/>
                  </a:lnTo>
                  <a:lnTo>
                    <a:pt x="72" y="652"/>
                  </a:lnTo>
                  <a:lnTo>
                    <a:pt x="72" y="648"/>
                  </a:lnTo>
                  <a:lnTo>
                    <a:pt x="73" y="644"/>
                  </a:lnTo>
                  <a:lnTo>
                    <a:pt x="73" y="636"/>
                  </a:lnTo>
                  <a:lnTo>
                    <a:pt x="73" y="632"/>
                  </a:lnTo>
                  <a:lnTo>
                    <a:pt x="74" y="624"/>
                  </a:lnTo>
                  <a:lnTo>
                    <a:pt x="74" y="611"/>
                  </a:lnTo>
                  <a:lnTo>
                    <a:pt x="76" y="603"/>
                  </a:lnTo>
                  <a:lnTo>
                    <a:pt x="77" y="591"/>
                  </a:lnTo>
                  <a:lnTo>
                    <a:pt x="78" y="578"/>
                  </a:lnTo>
                  <a:lnTo>
                    <a:pt x="80" y="570"/>
                  </a:lnTo>
                  <a:lnTo>
                    <a:pt x="81" y="558"/>
                  </a:lnTo>
                  <a:lnTo>
                    <a:pt x="82" y="550"/>
                  </a:lnTo>
                  <a:lnTo>
                    <a:pt x="84" y="537"/>
                  </a:lnTo>
                  <a:lnTo>
                    <a:pt x="85" y="529"/>
                  </a:lnTo>
                  <a:lnTo>
                    <a:pt x="88" y="517"/>
                  </a:lnTo>
                  <a:lnTo>
                    <a:pt x="89" y="509"/>
                  </a:lnTo>
                  <a:lnTo>
                    <a:pt x="90" y="500"/>
                  </a:lnTo>
                  <a:lnTo>
                    <a:pt x="93" y="488"/>
                  </a:lnTo>
                  <a:lnTo>
                    <a:pt x="96" y="480"/>
                  </a:lnTo>
                  <a:lnTo>
                    <a:pt x="97" y="472"/>
                  </a:lnTo>
                  <a:lnTo>
                    <a:pt x="100" y="459"/>
                  </a:lnTo>
                  <a:lnTo>
                    <a:pt x="103" y="451"/>
                  </a:lnTo>
                  <a:lnTo>
                    <a:pt x="105" y="443"/>
                  </a:lnTo>
                  <a:lnTo>
                    <a:pt x="108" y="435"/>
                  </a:lnTo>
                  <a:lnTo>
                    <a:pt x="111" y="427"/>
                  </a:lnTo>
                  <a:lnTo>
                    <a:pt x="113" y="423"/>
                  </a:lnTo>
                  <a:lnTo>
                    <a:pt x="116" y="414"/>
                  </a:lnTo>
                  <a:lnTo>
                    <a:pt x="119" y="406"/>
                  </a:lnTo>
                  <a:lnTo>
                    <a:pt x="121" y="402"/>
                  </a:lnTo>
                  <a:lnTo>
                    <a:pt x="125" y="398"/>
                  </a:lnTo>
                  <a:lnTo>
                    <a:pt x="128" y="390"/>
                  </a:lnTo>
                  <a:lnTo>
                    <a:pt x="132" y="386"/>
                  </a:lnTo>
                  <a:lnTo>
                    <a:pt x="135" y="381"/>
                  </a:lnTo>
                  <a:lnTo>
                    <a:pt x="139" y="377"/>
                  </a:lnTo>
                  <a:lnTo>
                    <a:pt x="142" y="377"/>
                  </a:lnTo>
                  <a:lnTo>
                    <a:pt x="146" y="373"/>
                  </a:lnTo>
                  <a:lnTo>
                    <a:pt x="147" y="373"/>
                  </a:lnTo>
                  <a:lnTo>
                    <a:pt x="148" y="373"/>
                  </a:lnTo>
                  <a:lnTo>
                    <a:pt x="150" y="373"/>
                  </a:lnTo>
                  <a:lnTo>
                    <a:pt x="151" y="377"/>
                  </a:lnTo>
                  <a:lnTo>
                    <a:pt x="152" y="377"/>
                  </a:lnTo>
                  <a:lnTo>
                    <a:pt x="154" y="381"/>
                  </a:lnTo>
                  <a:lnTo>
                    <a:pt x="155" y="381"/>
                  </a:lnTo>
                  <a:lnTo>
                    <a:pt x="155" y="386"/>
                  </a:lnTo>
                  <a:lnTo>
                    <a:pt x="156" y="386"/>
                  </a:lnTo>
                  <a:lnTo>
                    <a:pt x="158" y="386"/>
                  </a:lnTo>
                  <a:lnTo>
                    <a:pt x="159" y="390"/>
                  </a:lnTo>
                  <a:lnTo>
                    <a:pt x="161" y="390"/>
                  </a:lnTo>
                  <a:lnTo>
                    <a:pt x="162" y="390"/>
                  </a:lnTo>
                  <a:lnTo>
                    <a:pt x="163" y="390"/>
                  </a:lnTo>
                  <a:lnTo>
                    <a:pt x="163" y="386"/>
                  </a:lnTo>
                  <a:lnTo>
                    <a:pt x="165" y="386"/>
                  </a:lnTo>
                  <a:lnTo>
                    <a:pt x="165" y="381"/>
                  </a:lnTo>
                  <a:lnTo>
                    <a:pt x="166" y="377"/>
                  </a:lnTo>
                  <a:lnTo>
                    <a:pt x="166" y="373"/>
                  </a:lnTo>
                  <a:lnTo>
                    <a:pt x="165" y="365"/>
                  </a:lnTo>
                  <a:lnTo>
                    <a:pt x="165" y="357"/>
                  </a:lnTo>
                  <a:lnTo>
                    <a:pt x="165" y="345"/>
                  </a:lnTo>
                  <a:lnTo>
                    <a:pt x="163" y="336"/>
                  </a:lnTo>
                  <a:lnTo>
                    <a:pt x="163" y="328"/>
                  </a:lnTo>
                  <a:lnTo>
                    <a:pt x="163" y="320"/>
                  </a:lnTo>
                  <a:lnTo>
                    <a:pt x="163" y="308"/>
                  </a:lnTo>
                  <a:lnTo>
                    <a:pt x="163" y="299"/>
                  </a:lnTo>
                  <a:lnTo>
                    <a:pt x="165" y="291"/>
                  </a:lnTo>
                  <a:lnTo>
                    <a:pt x="165" y="279"/>
                  </a:lnTo>
                  <a:lnTo>
                    <a:pt x="165" y="271"/>
                  </a:lnTo>
                  <a:lnTo>
                    <a:pt x="166" y="262"/>
                  </a:lnTo>
                  <a:lnTo>
                    <a:pt x="166" y="254"/>
                  </a:lnTo>
                  <a:lnTo>
                    <a:pt x="167" y="242"/>
                  </a:lnTo>
                  <a:lnTo>
                    <a:pt x="169" y="234"/>
                  </a:lnTo>
                  <a:lnTo>
                    <a:pt x="169" y="225"/>
                  </a:lnTo>
                  <a:lnTo>
                    <a:pt x="170" y="217"/>
                  </a:lnTo>
                  <a:lnTo>
                    <a:pt x="171" y="209"/>
                  </a:lnTo>
                  <a:lnTo>
                    <a:pt x="173" y="201"/>
                  </a:lnTo>
                  <a:lnTo>
                    <a:pt x="174" y="189"/>
                  </a:lnTo>
                  <a:lnTo>
                    <a:pt x="175" y="180"/>
                  </a:lnTo>
                  <a:lnTo>
                    <a:pt x="177" y="172"/>
                  </a:lnTo>
                  <a:lnTo>
                    <a:pt x="179" y="164"/>
                  </a:lnTo>
                  <a:lnTo>
                    <a:pt x="181" y="156"/>
                  </a:lnTo>
                  <a:lnTo>
                    <a:pt x="182" y="147"/>
                  </a:lnTo>
                  <a:lnTo>
                    <a:pt x="183" y="139"/>
                  </a:lnTo>
                  <a:lnTo>
                    <a:pt x="186" y="131"/>
                  </a:lnTo>
                  <a:lnTo>
                    <a:pt x="187" y="123"/>
                  </a:lnTo>
                  <a:lnTo>
                    <a:pt x="189" y="115"/>
                  </a:lnTo>
                  <a:lnTo>
                    <a:pt x="192" y="111"/>
                  </a:lnTo>
                  <a:lnTo>
                    <a:pt x="193" y="102"/>
                  </a:lnTo>
                  <a:lnTo>
                    <a:pt x="194" y="94"/>
                  </a:lnTo>
                  <a:lnTo>
                    <a:pt x="198" y="90"/>
                  </a:lnTo>
                  <a:lnTo>
                    <a:pt x="201" y="82"/>
                  </a:lnTo>
                  <a:lnTo>
                    <a:pt x="204" y="78"/>
                  </a:lnTo>
                  <a:lnTo>
                    <a:pt x="206" y="70"/>
                  </a:lnTo>
                  <a:lnTo>
                    <a:pt x="210" y="65"/>
                  </a:lnTo>
                  <a:lnTo>
                    <a:pt x="213" y="57"/>
                  </a:lnTo>
                  <a:lnTo>
                    <a:pt x="217" y="53"/>
                  </a:lnTo>
                  <a:lnTo>
                    <a:pt x="220" y="49"/>
                  </a:lnTo>
                  <a:lnTo>
                    <a:pt x="223" y="45"/>
                  </a:lnTo>
                  <a:lnTo>
                    <a:pt x="227" y="37"/>
                  </a:lnTo>
                  <a:lnTo>
                    <a:pt x="231" y="33"/>
                  </a:lnTo>
                  <a:lnTo>
                    <a:pt x="233" y="28"/>
                  </a:lnTo>
                  <a:lnTo>
                    <a:pt x="237" y="24"/>
                  </a:lnTo>
                  <a:lnTo>
                    <a:pt x="240" y="20"/>
                  </a:lnTo>
                  <a:lnTo>
                    <a:pt x="244" y="16"/>
                  </a:lnTo>
                  <a:lnTo>
                    <a:pt x="247" y="16"/>
                  </a:lnTo>
                  <a:lnTo>
                    <a:pt x="251" y="12"/>
                  </a:lnTo>
                  <a:lnTo>
                    <a:pt x="255" y="8"/>
                  </a:lnTo>
                  <a:lnTo>
                    <a:pt x="258" y="8"/>
                  </a:lnTo>
                  <a:lnTo>
                    <a:pt x="262" y="4"/>
                  </a:lnTo>
                  <a:lnTo>
                    <a:pt x="266" y="4"/>
                  </a:lnTo>
                  <a:lnTo>
                    <a:pt x="268" y="4"/>
                  </a:lnTo>
                  <a:lnTo>
                    <a:pt x="272" y="0"/>
                  </a:lnTo>
                  <a:lnTo>
                    <a:pt x="276" y="0"/>
                  </a:lnTo>
                  <a:lnTo>
                    <a:pt x="279" y="4"/>
                  </a:lnTo>
                  <a:lnTo>
                    <a:pt x="283" y="4"/>
                  </a:lnTo>
                  <a:lnTo>
                    <a:pt x="287" y="4"/>
                  </a:lnTo>
                  <a:lnTo>
                    <a:pt x="290" y="8"/>
                  </a:lnTo>
                  <a:lnTo>
                    <a:pt x="294" y="8"/>
                  </a:lnTo>
                  <a:lnTo>
                    <a:pt x="297" y="12"/>
                  </a:lnTo>
                  <a:lnTo>
                    <a:pt x="301" y="16"/>
                  </a:lnTo>
                  <a:lnTo>
                    <a:pt x="303" y="20"/>
                  </a:lnTo>
                  <a:lnTo>
                    <a:pt x="306" y="24"/>
                  </a:lnTo>
                  <a:lnTo>
                    <a:pt x="309" y="28"/>
                  </a:lnTo>
                  <a:lnTo>
                    <a:pt x="310" y="33"/>
                  </a:lnTo>
                  <a:lnTo>
                    <a:pt x="313" y="37"/>
                  </a:lnTo>
                  <a:lnTo>
                    <a:pt x="316" y="41"/>
                  </a:lnTo>
                  <a:lnTo>
                    <a:pt x="318" y="45"/>
                  </a:lnTo>
                  <a:lnTo>
                    <a:pt x="320" y="49"/>
                  </a:lnTo>
                  <a:lnTo>
                    <a:pt x="322" y="53"/>
                  </a:lnTo>
                  <a:lnTo>
                    <a:pt x="325" y="57"/>
                  </a:lnTo>
                  <a:lnTo>
                    <a:pt x="326" y="61"/>
                  </a:lnTo>
                  <a:lnTo>
                    <a:pt x="329" y="70"/>
                  </a:lnTo>
                  <a:lnTo>
                    <a:pt x="332" y="74"/>
                  </a:lnTo>
                  <a:lnTo>
                    <a:pt x="334" y="78"/>
                  </a:lnTo>
                  <a:lnTo>
                    <a:pt x="336" y="82"/>
                  </a:lnTo>
                  <a:lnTo>
                    <a:pt x="338" y="90"/>
                  </a:lnTo>
                  <a:lnTo>
                    <a:pt x="340" y="94"/>
                  </a:lnTo>
                  <a:lnTo>
                    <a:pt x="342" y="98"/>
                  </a:lnTo>
                  <a:lnTo>
                    <a:pt x="345" y="106"/>
                  </a:lnTo>
                  <a:lnTo>
                    <a:pt x="347" y="111"/>
                  </a:lnTo>
                  <a:lnTo>
                    <a:pt x="348" y="119"/>
                  </a:lnTo>
                  <a:lnTo>
                    <a:pt x="351" y="123"/>
                  </a:lnTo>
                  <a:lnTo>
                    <a:pt x="352" y="131"/>
                  </a:lnTo>
                  <a:lnTo>
                    <a:pt x="353" y="135"/>
                  </a:lnTo>
                  <a:lnTo>
                    <a:pt x="356" y="143"/>
                  </a:lnTo>
                  <a:lnTo>
                    <a:pt x="357" y="147"/>
                  </a:lnTo>
                  <a:lnTo>
                    <a:pt x="359" y="156"/>
                  </a:lnTo>
                  <a:lnTo>
                    <a:pt x="360" y="164"/>
                  </a:lnTo>
                  <a:lnTo>
                    <a:pt x="361" y="172"/>
                  </a:lnTo>
                  <a:lnTo>
                    <a:pt x="361" y="180"/>
                  </a:lnTo>
                  <a:lnTo>
                    <a:pt x="363" y="189"/>
                  </a:lnTo>
                  <a:lnTo>
                    <a:pt x="364" y="197"/>
                  </a:lnTo>
                  <a:lnTo>
                    <a:pt x="364" y="205"/>
                  </a:lnTo>
                  <a:lnTo>
                    <a:pt x="364" y="209"/>
                  </a:lnTo>
                  <a:lnTo>
                    <a:pt x="364" y="217"/>
                  </a:lnTo>
                  <a:lnTo>
                    <a:pt x="364" y="221"/>
                  </a:lnTo>
                  <a:lnTo>
                    <a:pt x="364" y="225"/>
                  </a:lnTo>
                  <a:lnTo>
                    <a:pt x="364" y="234"/>
                  </a:lnTo>
                  <a:lnTo>
                    <a:pt x="364" y="238"/>
                  </a:lnTo>
                  <a:lnTo>
                    <a:pt x="364" y="242"/>
                  </a:lnTo>
                  <a:lnTo>
                    <a:pt x="364" y="250"/>
                  </a:lnTo>
                  <a:lnTo>
                    <a:pt x="364" y="254"/>
                  </a:lnTo>
                  <a:lnTo>
                    <a:pt x="363" y="258"/>
                  </a:lnTo>
                  <a:lnTo>
                    <a:pt x="363" y="267"/>
                  </a:lnTo>
                  <a:lnTo>
                    <a:pt x="363" y="271"/>
                  </a:lnTo>
                  <a:lnTo>
                    <a:pt x="363" y="275"/>
                  </a:lnTo>
                  <a:lnTo>
                    <a:pt x="363" y="283"/>
                  </a:lnTo>
                  <a:lnTo>
                    <a:pt x="361" y="287"/>
                  </a:lnTo>
                  <a:lnTo>
                    <a:pt x="361" y="291"/>
                  </a:lnTo>
                  <a:lnTo>
                    <a:pt x="361" y="295"/>
                  </a:lnTo>
                  <a:lnTo>
                    <a:pt x="361" y="303"/>
                  </a:lnTo>
                  <a:lnTo>
                    <a:pt x="361" y="308"/>
                  </a:lnTo>
                  <a:lnTo>
                    <a:pt x="361" y="312"/>
                  </a:lnTo>
                  <a:lnTo>
                    <a:pt x="360" y="316"/>
                  </a:lnTo>
                  <a:lnTo>
                    <a:pt x="360" y="324"/>
                  </a:lnTo>
                  <a:lnTo>
                    <a:pt x="360" y="328"/>
                  </a:lnTo>
                  <a:lnTo>
                    <a:pt x="360" y="332"/>
                  </a:lnTo>
                  <a:lnTo>
                    <a:pt x="360" y="340"/>
                  </a:lnTo>
                  <a:lnTo>
                    <a:pt x="360" y="345"/>
                  </a:lnTo>
                  <a:lnTo>
                    <a:pt x="360" y="349"/>
                  </a:lnTo>
                  <a:lnTo>
                    <a:pt x="360" y="353"/>
                  </a:lnTo>
                  <a:lnTo>
                    <a:pt x="361" y="361"/>
                  </a:lnTo>
                  <a:lnTo>
                    <a:pt x="361" y="365"/>
                  </a:lnTo>
                  <a:lnTo>
                    <a:pt x="361" y="369"/>
                  </a:lnTo>
                  <a:lnTo>
                    <a:pt x="361" y="373"/>
                  </a:lnTo>
                  <a:lnTo>
                    <a:pt x="364" y="373"/>
                  </a:lnTo>
                  <a:lnTo>
                    <a:pt x="367" y="377"/>
                  </a:lnTo>
                  <a:lnTo>
                    <a:pt x="369" y="377"/>
                  </a:lnTo>
                  <a:lnTo>
                    <a:pt x="372" y="377"/>
                  </a:lnTo>
                  <a:lnTo>
                    <a:pt x="375" y="377"/>
                  </a:lnTo>
                  <a:lnTo>
                    <a:pt x="376" y="377"/>
                  </a:lnTo>
                  <a:lnTo>
                    <a:pt x="379" y="377"/>
                  </a:lnTo>
                  <a:lnTo>
                    <a:pt x="382" y="377"/>
                  </a:lnTo>
                  <a:lnTo>
                    <a:pt x="384" y="377"/>
                  </a:lnTo>
                  <a:lnTo>
                    <a:pt x="387" y="377"/>
                  </a:lnTo>
                  <a:lnTo>
                    <a:pt x="390" y="377"/>
                  </a:lnTo>
                  <a:lnTo>
                    <a:pt x="392" y="377"/>
                  </a:lnTo>
                  <a:lnTo>
                    <a:pt x="395" y="377"/>
                  </a:lnTo>
                  <a:lnTo>
                    <a:pt x="398" y="377"/>
                  </a:lnTo>
                  <a:lnTo>
                    <a:pt x="400" y="377"/>
                  </a:lnTo>
                  <a:lnTo>
                    <a:pt x="403" y="381"/>
                  </a:lnTo>
                  <a:lnTo>
                    <a:pt x="406" y="381"/>
                  </a:lnTo>
                  <a:lnTo>
                    <a:pt x="409" y="381"/>
                  </a:lnTo>
                  <a:lnTo>
                    <a:pt x="411" y="381"/>
                  </a:lnTo>
                  <a:lnTo>
                    <a:pt x="414" y="386"/>
                  </a:lnTo>
                  <a:lnTo>
                    <a:pt x="415" y="386"/>
                  </a:lnTo>
                  <a:lnTo>
                    <a:pt x="418" y="386"/>
                  </a:lnTo>
                  <a:lnTo>
                    <a:pt x="421" y="390"/>
                  </a:lnTo>
                  <a:lnTo>
                    <a:pt x="423" y="390"/>
                  </a:lnTo>
                  <a:lnTo>
                    <a:pt x="426" y="394"/>
                  </a:lnTo>
                  <a:lnTo>
                    <a:pt x="429" y="398"/>
                  </a:lnTo>
                  <a:lnTo>
                    <a:pt x="430" y="398"/>
                  </a:lnTo>
                  <a:lnTo>
                    <a:pt x="433" y="402"/>
                  </a:lnTo>
                  <a:lnTo>
                    <a:pt x="436" y="406"/>
                  </a:lnTo>
                  <a:lnTo>
                    <a:pt x="437" y="410"/>
                  </a:lnTo>
                  <a:lnTo>
                    <a:pt x="440" y="414"/>
                  </a:lnTo>
                  <a:lnTo>
                    <a:pt x="441" y="418"/>
                  </a:lnTo>
                  <a:lnTo>
                    <a:pt x="442" y="423"/>
                  </a:lnTo>
                  <a:lnTo>
                    <a:pt x="444" y="427"/>
                  </a:lnTo>
                  <a:lnTo>
                    <a:pt x="445" y="427"/>
                  </a:lnTo>
                  <a:lnTo>
                    <a:pt x="445" y="431"/>
                  </a:lnTo>
                  <a:lnTo>
                    <a:pt x="446" y="435"/>
                  </a:lnTo>
                  <a:lnTo>
                    <a:pt x="448" y="435"/>
                  </a:lnTo>
                  <a:lnTo>
                    <a:pt x="449" y="439"/>
                  </a:lnTo>
                  <a:lnTo>
                    <a:pt x="449" y="443"/>
                  </a:lnTo>
                  <a:lnTo>
                    <a:pt x="450" y="447"/>
                  </a:lnTo>
                  <a:lnTo>
                    <a:pt x="452" y="447"/>
                  </a:lnTo>
                  <a:lnTo>
                    <a:pt x="452" y="451"/>
                  </a:lnTo>
                  <a:lnTo>
                    <a:pt x="453" y="455"/>
                  </a:lnTo>
                  <a:lnTo>
                    <a:pt x="454" y="459"/>
                  </a:lnTo>
                  <a:lnTo>
                    <a:pt x="456" y="464"/>
                  </a:lnTo>
                  <a:lnTo>
                    <a:pt x="456" y="468"/>
                  </a:lnTo>
                  <a:lnTo>
                    <a:pt x="457" y="472"/>
                  </a:lnTo>
                  <a:lnTo>
                    <a:pt x="458" y="476"/>
                  </a:lnTo>
                  <a:lnTo>
                    <a:pt x="458" y="480"/>
                  </a:lnTo>
                  <a:lnTo>
                    <a:pt x="460" y="480"/>
                  </a:lnTo>
                  <a:lnTo>
                    <a:pt x="460" y="484"/>
                  </a:lnTo>
                  <a:lnTo>
                    <a:pt x="460" y="488"/>
                  </a:lnTo>
                  <a:lnTo>
                    <a:pt x="461" y="492"/>
                  </a:lnTo>
                  <a:lnTo>
                    <a:pt x="461" y="496"/>
                  </a:lnTo>
                  <a:lnTo>
                    <a:pt x="461" y="500"/>
                  </a:lnTo>
                  <a:lnTo>
                    <a:pt x="462" y="505"/>
                  </a:lnTo>
                  <a:lnTo>
                    <a:pt x="462" y="509"/>
                  </a:lnTo>
                  <a:lnTo>
                    <a:pt x="462" y="513"/>
                  </a:lnTo>
                  <a:lnTo>
                    <a:pt x="462" y="517"/>
                  </a:lnTo>
                  <a:lnTo>
                    <a:pt x="462" y="521"/>
                  </a:lnTo>
                  <a:lnTo>
                    <a:pt x="462" y="525"/>
                  </a:lnTo>
                  <a:lnTo>
                    <a:pt x="462" y="529"/>
                  </a:lnTo>
                  <a:lnTo>
                    <a:pt x="462" y="533"/>
                  </a:lnTo>
                  <a:lnTo>
                    <a:pt x="464" y="537"/>
                  </a:lnTo>
                  <a:lnTo>
                    <a:pt x="464" y="542"/>
                  </a:lnTo>
                  <a:lnTo>
                    <a:pt x="464" y="546"/>
                  </a:lnTo>
                  <a:lnTo>
                    <a:pt x="462" y="550"/>
                  </a:lnTo>
                  <a:lnTo>
                    <a:pt x="462" y="554"/>
                  </a:lnTo>
                  <a:lnTo>
                    <a:pt x="462" y="558"/>
                  </a:lnTo>
                  <a:lnTo>
                    <a:pt x="462" y="562"/>
                  </a:lnTo>
                  <a:lnTo>
                    <a:pt x="462" y="566"/>
                  </a:lnTo>
                  <a:lnTo>
                    <a:pt x="461" y="570"/>
                  </a:lnTo>
                  <a:lnTo>
                    <a:pt x="461" y="574"/>
                  </a:lnTo>
                  <a:lnTo>
                    <a:pt x="461" y="578"/>
                  </a:lnTo>
                  <a:lnTo>
                    <a:pt x="460" y="578"/>
                  </a:lnTo>
                  <a:lnTo>
                    <a:pt x="460" y="583"/>
                  </a:lnTo>
                  <a:lnTo>
                    <a:pt x="460" y="587"/>
                  </a:lnTo>
                  <a:lnTo>
                    <a:pt x="458" y="591"/>
                  </a:lnTo>
                  <a:lnTo>
                    <a:pt x="458" y="595"/>
                  </a:lnTo>
                  <a:lnTo>
                    <a:pt x="458" y="599"/>
                  </a:lnTo>
                  <a:lnTo>
                    <a:pt x="458" y="603"/>
                  </a:lnTo>
                  <a:lnTo>
                    <a:pt x="457" y="607"/>
                  </a:lnTo>
                  <a:lnTo>
                    <a:pt x="457" y="611"/>
                  </a:lnTo>
                  <a:lnTo>
                    <a:pt x="457" y="615"/>
                  </a:lnTo>
                  <a:lnTo>
                    <a:pt x="457" y="620"/>
                  </a:lnTo>
                  <a:lnTo>
                    <a:pt x="457" y="624"/>
                  </a:lnTo>
                  <a:lnTo>
                    <a:pt x="458" y="628"/>
                  </a:lnTo>
                  <a:lnTo>
                    <a:pt x="458" y="632"/>
                  </a:lnTo>
                  <a:lnTo>
                    <a:pt x="458" y="636"/>
                  </a:lnTo>
                  <a:lnTo>
                    <a:pt x="460" y="640"/>
                  </a:lnTo>
                  <a:lnTo>
                    <a:pt x="461" y="640"/>
                  </a:lnTo>
                  <a:lnTo>
                    <a:pt x="461" y="644"/>
                  </a:lnTo>
                  <a:lnTo>
                    <a:pt x="462" y="648"/>
                  </a:lnTo>
                  <a:lnTo>
                    <a:pt x="465" y="648"/>
                  </a:lnTo>
                  <a:lnTo>
                    <a:pt x="468" y="652"/>
                  </a:lnTo>
                  <a:lnTo>
                    <a:pt x="471" y="652"/>
                  </a:lnTo>
                  <a:lnTo>
                    <a:pt x="475" y="656"/>
                  </a:lnTo>
                  <a:lnTo>
                    <a:pt x="477" y="656"/>
                  </a:lnTo>
                  <a:lnTo>
                    <a:pt x="480" y="656"/>
                  </a:lnTo>
                  <a:lnTo>
                    <a:pt x="483" y="661"/>
                  </a:lnTo>
                  <a:lnTo>
                    <a:pt x="485" y="665"/>
                  </a:lnTo>
                  <a:lnTo>
                    <a:pt x="488" y="665"/>
                  </a:lnTo>
                  <a:lnTo>
                    <a:pt x="491" y="669"/>
                  </a:lnTo>
                  <a:lnTo>
                    <a:pt x="493" y="669"/>
                  </a:lnTo>
                  <a:lnTo>
                    <a:pt x="496" y="673"/>
                  </a:lnTo>
                  <a:lnTo>
                    <a:pt x="499" y="677"/>
                  </a:lnTo>
                  <a:lnTo>
                    <a:pt x="502" y="681"/>
                  </a:lnTo>
                  <a:lnTo>
                    <a:pt x="504" y="685"/>
                  </a:lnTo>
                  <a:lnTo>
                    <a:pt x="507" y="689"/>
                  </a:lnTo>
                  <a:lnTo>
                    <a:pt x="510" y="693"/>
                  </a:lnTo>
                  <a:lnTo>
                    <a:pt x="511" y="698"/>
                  </a:lnTo>
                  <a:lnTo>
                    <a:pt x="514" y="702"/>
                  </a:lnTo>
                  <a:lnTo>
                    <a:pt x="516" y="706"/>
                  </a:lnTo>
                  <a:lnTo>
                    <a:pt x="519" y="714"/>
                  </a:lnTo>
                  <a:lnTo>
                    <a:pt x="520" y="718"/>
                  </a:lnTo>
                  <a:lnTo>
                    <a:pt x="523" y="722"/>
                  </a:lnTo>
                  <a:lnTo>
                    <a:pt x="524" y="730"/>
                  </a:lnTo>
                  <a:lnTo>
                    <a:pt x="527" y="734"/>
                  </a:lnTo>
                  <a:lnTo>
                    <a:pt x="529" y="743"/>
                  </a:lnTo>
                  <a:lnTo>
                    <a:pt x="530" y="751"/>
                  </a:lnTo>
                  <a:lnTo>
                    <a:pt x="531" y="755"/>
                  </a:lnTo>
                  <a:lnTo>
                    <a:pt x="533" y="763"/>
                  </a:lnTo>
                  <a:lnTo>
                    <a:pt x="534" y="771"/>
                  </a:lnTo>
                  <a:lnTo>
                    <a:pt x="535" y="780"/>
                  </a:lnTo>
                  <a:lnTo>
                    <a:pt x="537" y="788"/>
                  </a:lnTo>
                  <a:lnTo>
                    <a:pt x="538" y="792"/>
                  </a:lnTo>
                  <a:lnTo>
                    <a:pt x="538" y="796"/>
                  </a:lnTo>
                  <a:lnTo>
                    <a:pt x="538" y="804"/>
                  </a:lnTo>
                  <a:lnTo>
                    <a:pt x="538" y="808"/>
                  </a:lnTo>
                  <a:lnTo>
                    <a:pt x="539" y="812"/>
                  </a:lnTo>
                  <a:lnTo>
                    <a:pt x="539" y="817"/>
                  </a:lnTo>
                  <a:lnTo>
                    <a:pt x="539" y="825"/>
                  </a:lnTo>
                  <a:lnTo>
                    <a:pt x="539" y="829"/>
                  </a:lnTo>
                  <a:lnTo>
                    <a:pt x="538" y="833"/>
                  </a:lnTo>
                  <a:lnTo>
                    <a:pt x="538" y="841"/>
                  </a:lnTo>
                  <a:lnTo>
                    <a:pt x="538" y="845"/>
                  </a:lnTo>
                  <a:lnTo>
                    <a:pt x="538" y="849"/>
                  </a:lnTo>
                  <a:lnTo>
                    <a:pt x="538" y="853"/>
                  </a:lnTo>
                  <a:lnTo>
                    <a:pt x="538" y="862"/>
                  </a:lnTo>
                  <a:lnTo>
                    <a:pt x="538" y="866"/>
                  </a:lnTo>
                  <a:lnTo>
                    <a:pt x="537" y="870"/>
                  </a:lnTo>
                  <a:lnTo>
                    <a:pt x="537" y="878"/>
                  </a:lnTo>
                  <a:lnTo>
                    <a:pt x="537" y="882"/>
                  </a:lnTo>
                  <a:lnTo>
                    <a:pt x="537" y="886"/>
                  </a:lnTo>
                  <a:lnTo>
                    <a:pt x="537" y="890"/>
                  </a:lnTo>
                  <a:lnTo>
                    <a:pt x="537" y="895"/>
                  </a:lnTo>
                  <a:lnTo>
                    <a:pt x="537" y="899"/>
                  </a:lnTo>
                  <a:lnTo>
                    <a:pt x="538" y="907"/>
                  </a:lnTo>
                  <a:lnTo>
                    <a:pt x="538" y="911"/>
                  </a:lnTo>
                  <a:lnTo>
                    <a:pt x="538" y="915"/>
                  </a:lnTo>
                  <a:lnTo>
                    <a:pt x="539" y="919"/>
                  </a:lnTo>
                  <a:lnTo>
                    <a:pt x="539" y="923"/>
                  </a:lnTo>
                  <a:lnTo>
                    <a:pt x="541" y="927"/>
                  </a:lnTo>
                  <a:lnTo>
                    <a:pt x="542" y="931"/>
                  </a:lnTo>
                  <a:lnTo>
                    <a:pt x="543" y="931"/>
                  </a:lnTo>
                  <a:lnTo>
                    <a:pt x="545" y="936"/>
                  </a:lnTo>
                  <a:lnTo>
                    <a:pt x="546" y="940"/>
                  </a:lnTo>
                  <a:lnTo>
                    <a:pt x="551" y="940"/>
                  </a:lnTo>
                  <a:lnTo>
                    <a:pt x="555" y="940"/>
                  </a:lnTo>
                  <a:lnTo>
                    <a:pt x="561" y="940"/>
                  </a:lnTo>
                  <a:lnTo>
                    <a:pt x="565" y="944"/>
                  </a:lnTo>
                  <a:lnTo>
                    <a:pt x="570" y="944"/>
                  </a:lnTo>
                  <a:lnTo>
                    <a:pt x="576" y="944"/>
                  </a:lnTo>
                  <a:lnTo>
                    <a:pt x="580" y="944"/>
                  </a:lnTo>
                  <a:lnTo>
                    <a:pt x="585" y="948"/>
                  </a:lnTo>
                  <a:lnTo>
                    <a:pt x="589" y="948"/>
                  </a:lnTo>
                  <a:lnTo>
                    <a:pt x="595" y="952"/>
                  </a:lnTo>
                  <a:lnTo>
                    <a:pt x="600" y="952"/>
                  </a:lnTo>
                  <a:lnTo>
                    <a:pt x="604" y="956"/>
                  </a:lnTo>
                  <a:lnTo>
                    <a:pt x="609" y="956"/>
                  </a:lnTo>
                  <a:lnTo>
                    <a:pt x="613" y="960"/>
                  </a:lnTo>
                  <a:lnTo>
                    <a:pt x="617" y="964"/>
                  </a:lnTo>
                  <a:lnTo>
                    <a:pt x="623" y="968"/>
                  </a:lnTo>
                  <a:lnTo>
                    <a:pt x="627" y="973"/>
                  </a:lnTo>
                  <a:lnTo>
                    <a:pt x="631" y="977"/>
                  </a:lnTo>
                  <a:lnTo>
                    <a:pt x="636" y="985"/>
                  </a:lnTo>
                  <a:lnTo>
                    <a:pt x="640" y="989"/>
                  </a:lnTo>
                  <a:lnTo>
                    <a:pt x="644" y="997"/>
                  </a:lnTo>
                  <a:lnTo>
                    <a:pt x="648" y="1001"/>
                  </a:lnTo>
                  <a:lnTo>
                    <a:pt x="653" y="1009"/>
                  </a:lnTo>
                  <a:lnTo>
                    <a:pt x="657" y="1018"/>
                  </a:lnTo>
                  <a:lnTo>
                    <a:pt x="659" y="1026"/>
                  </a:lnTo>
                  <a:lnTo>
                    <a:pt x="663" y="1034"/>
                  </a:lnTo>
                  <a:lnTo>
                    <a:pt x="667" y="1046"/>
                  </a:lnTo>
                  <a:lnTo>
                    <a:pt x="670" y="1055"/>
                  </a:lnTo>
                  <a:lnTo>
                    <a:pt x="673" y="1067"/>
                  </a:lnTo>
                  <a:lnTo>
                    <a:pt x="675" y="1079"/>
                  </a:lnTo>
                  <a:lnTo>
                    <a:pt x="678" y="1092"/>
                  </a:lnTo>
                  <a:lnTo>
                    <a:pt x="681" y="1104"/>
                  </a:lnTo>
                  <a:lnTo>
                    <a:pt x="682" y="1108"/>
                  </a:lnTo>
                  <a:lnTo>
                    <a:pt x="684" y="1112"/>
                  </a:lnTo>
                  <a:lnTo>
                    <a:pt x="684" y="1116"/>
                  </a:lnTo>
                  <a:lnTo>
                    <a:pt x="685" y="1120"/>
                  </a:lnTo>
                  <a:lnTo>
                    <a:pt x="685" y="1124"/>
                  </a:lnTo>
                  <a:lnTo>
                    <a:pt x="685" y="1128"/>
                  </a:lnTo>
                  <a:lnTo>
                    <a:pt x="686" y="1133"/>
                  </a:lnTo>
                  <a:lnTo>
                    <a:pt x="686" y="1137"/>
                  </a:lnTo>
                  <a:lnTo>
                    <a:pt x="686" y="1141"/>
                  </a:lnTo>
                  <a:lnTo>
                    <a:pt x="686" y="1145"/>
                  </a:lnTo>
                  <a:lnTo>
                    <a:pt x="686" y="1153"/>
                  </a:lnTo>
                  <a:lnTo>
                    <a:pt x="686" y="1157"/>
                  </a:lnTo>
                  <a:lnTo>
                    <a:pt x="686" y="1161"/>
                  </a:lnTo>
                  <a:lnTo>
                    <a:pt x="686" y="1165"/>
                  </a:lnTo>
                  <a:lnTo>
                    <a:pt x="686" y="1170"/>
                  </a:lnTo>
                  <a:lnTo>
                    <a:pt x="686" y="1174"/>
                  </a:lnTo>
                  <a:lnTo>
                    <a:pt x="686" y="1178"/>
                  </a:lnTo>
                  <a:lnTo>
                    <a:pt x="686" y="1182"/>
                  </a:lnTo>
                  <a:lnTo>
                    <a:pt x="686" y="1186"/>
                  </a:lnTo>
                  <a:lnTo>
                    <a:pt x="686" y="1194"/>
                  </a:lnTo>
                  <a:lnTo>
                    <a:pt x="686" y="1198"/>
                  </a:lnTo>
                  <a:lnTo>
                    <a:pt x="686" y="1202"/>
                  </a:lnTo>
                  <a:lnTo>
                    <a:pt x="686" y="1206"/>
                  </a:lnTo>
                  <a:lnTo>
                    <a:pt x="686" y="1211"/>
                  </a:lnTo>
                  <a:lnTo>
                    <a:pt x="686" y="1215"/>
                  </a:lnTo>
                  <a:lnTo>
                    <a:pt x="686" y="1219"/>
                  </a:lnTo>
                  <a:lnTo>
                    <a:pt x="688" y="1223"/>
                  </a:lnTo>
                  <a:lnTo>
                    <a:pt x="688" y="1227"/>
                  </a:lnTo>
                  <a:lnTo>
                    <a:pt x="688" y="1231"/>
                  </a:lnTo>
                  <a:lnTo>
                    <a:pt x="688" y="1235"/>
                  </a:lnTo>
                  <a:lnTo>
                    <a:pt x="689" y="1239"/>
                  </a:lnTo>
                  <a:lnTo>
                    <a:pt x="689" y="1243"/>
                  </a:lnTo>
                  <a:lnTo>
                    <a:pt x="690" y="1243"/>
                  </a:lnTo>
                  <a:lnTo>
                    <a:pt x="693" y="1248"/>
                  </a:lnTo>
                  <a:lnTo>
                    <a:pt x="694" y="1248"/>
                  </a:lnTo>
                  <a:lnTo>
                    <a:pt x="697" y="1252"/>
                  </a:lnTo>
                  <a:lnTo>
                    <a:pt x="698" y="1252"/>
                  </a:lnTo>
                  <a:lnTo>
                    <a:pt x="701" y="1256"/>
                  </a:lnTo>
                  <a:lnTo>
                    <a:pt x="702" y="1256"/>
                  </a:lnTo>
                  <a:lnTo>
                    <a:pt x="705" y="1260"/>
                  </a:lnTo>
                  <a:lnTo>
                    <a:pt x="706" y="1260"/>
                  </a:lnTo>
                  <a:lnTo>
                    <a:pt x="709" y="1260"/>
                  </a:lnTo>
                  <a:lnTo>
                    <a:pt x="712" y="1264"/>
                  </a:lnTo>
                  <a:lnTo>
                    <a:pt x="713" y="1264"/>
                  </a:lnTo>
                  <a:lnTo>
                    <a:pt x="716" y="1268"/>
                  </a:lnTo>
                  <a:lnTo>
                    <a:pt x="717" y="1268"/>
                  </a:lnTo>
                  <a:lnTo>
                    <a:pt x="720" y="1272"/>
                  </a:lnTo>
                  <a:lnTo>
                    <a:pt x="721" y="1272"/>
                  </a:lnTo>
                  <a:lnTo>
                    <a:pt x="724" y="1276"/>
                  </a:lnTo>
                  <a:lnTo>
                    <a:pt x="725" y="1276"/>
                  </a:lnTo>
                  <a:lnTo>
                    <a:pt x="727" y="1280"/>
                  </a:lnTo>
                  <a:lnTo>
                    <a:pt x="729" y="1280"/>
                  </a:lnTo>
                  <a:lnTo>
                    <a:pt x="731" y="1284"/>
                  </a:lnTo>
                  <a:lnTo>
                    <a:pt x="733" y="1289"/>
                  </a:lnTo>
                  <a:lnTo>
                    <a:pt x="735" y="1293"/>
                  </a:lnTo>
                  <a:lnTo>
                    <a:pt x="736" y="1297"/>
                  </a:lnTo>
                  <a:lnTo>
                    <a:pt x="737" y="1301"/>
                  </a:lnTo>
                  <a:lnTo>
                    <a:pt x="739" y="1305"/>
                  </a:lnTo>
                  <a:lnTo>
                    <a:pt x="741" y="1309"/>
                  </a:lnTo>
                  <a:lnTo>
                    <a:pt x="743" y="1313"/>
                  </a:lnTo>
                  <a:lnTo>
                    <a:pt x="744" y="1317"/>
                  </a:lnTo>
                  <a:lnTo>
                    <a:pt x="746" y="1326"/>
                  </a:lnTo>
                  <a:lnTo>
                    <a:pt x="746" y="1330"/>
                  </a:lnTo>
                  <a:lnTo>
                    <a:pt x="747" y="1338"/>
                  </a:lnTo>
                  <a:lnTo>
                    <a:pt x="747" y="1342"/>
                  </a:lnTo>
                  <a:lnTo>
                    <a:pt x="748" y="1342"/>
                  </a:lnTo>
                  <a:lnTo>
                    <a:pt x="748" y="1346"/>
                  </a:lnTo>
                  <a:lnTo>
                    <a:pt x="748" y="1350"/>
                  </a:lnTo>
                  <a:lnTo>
                    <a:pt x="748" y="1354"/>
                  </a:lnTo>
                  <a:lnTo>
                    <a:pt x="750" y="1358"/>
                  </a:lnTo>
                  <a:lnTo>
                    <a:pt x="750" y="1362"/>
                  </a:lnTo>
                  <a:lnTo>
                    <a:pt x="750" y="1367"/>
                  </a:lnTo>
                  <a:lnTo>
                    <a:pt x="750" y="1371"/>
                  </a:lnTo>
                  <a:lnTo>
                    <a:pt x="750" y="1375"/>
                  </a:lnTo>
                  <a:lnTo>
                    <a:pt x="750" y="1379"/>
                  </a:lnTo>
                  <a:lnTo>
                    <a:pt x="750" y="1383"/>
                  </a:lnTo>
                  <a:lnTo>
                    <a:pt x="750" y="1387"/>
                  </a:lnTo>
                  <a:lnTo>
                    <a:pt x="748" y="1391"/>
                  </a:lnTo>
                  <a:lnTo>
                    <a:pt x="748" y="1395"/>
                  </a:lnTo>
                  <a:lnTo>
                    <a:pt x="748" y="1399"/>
                  </a:lnTo>
                  <a:lnTo>
                    <a:pt x="748" y="1404"/>
                  </a:lnTo>
                  <a:lnTo>
                    <a:pt x="748" y="1408"/>
                  </a:lnTo>
                  <a:lnTo>
                    <a:pt x="747" y="1408"/>
                  </a:lnTo>
                  <a:lnTo>
                    <a:pt x="747" y="1412"/>
                  </a:lnTo>
                  <a:lnTo>
                    <a:pt x="747" y="1416"/>
                  </a:lnTo>
                  <a:lnTo>
                    <a:pt x="747" y="1420"/>
                  </a:lnTo>
                  <a:lnTo>
                    <a:pt x="746" y="1420"/>
                  </a:lnTo>
                  <a:lnTo>
                    <a:pt x="746" y="1424"/>
                  </a:lnTo>
                  <a:lnTo>
                    <a:pt x="746" y="1428"/>
                  </a:lnTo>
                  <a:lnTo>
                    <a:pt x="744" y="1428"/>
                  </a:lnTo>
                  <a:lnTo>
                    <a:pt x="744" y="1432"/>
                  </a:lnTo>
                  <a:lnTo>
                    <a:pt x="743" y="1432"/>
                  </a:lnTo>
                  <a:lnTo>
                    <a:pt x="741" y="1432"/>
                  </a:lnTo>
                  <a:lnTo>
                    <a:pt x="741" y="1436"/>
                  </a:lnTo>
                  <a:lnTo>
                    <a:pt x="740" y="1440"/>
                  </a:lnTo>
                  <a:lnTo>
                    <a:pt x="740" y="1445"/>
                  </a:lnTo>
                  <a:lnTo>
                    <a:pt x="741" y="1453"/>
                  </a:lnTo>
                  <a:lnTo>
                    <a:pt x="741" y="1457"/>
                  </a:lnTo>
                  <a:lnTo>
                    <a:pt x="743" y="1461"/>
                  </a:lnTo>
                  <a:lnTo>
                    <a:pt x="743" y="1465"/>
                  </a:lnTo>
                  <a:lnTo>
                    <a:pt x="744" y="1469"/>
                  </a:lnTo>
                  <a:lnTo>
                    <a:pt x="746" y="1473"/>
                  </a:lnTo>
                  <a:lnTo>
                    <a:pt x="747" y="1477"/>
                  </a:lnTo>
                  <a:lnTo>
                    <a:pt x="748" y="1481"/>
                  </a:lnTo>
                  <a:lnTo>
                    <a:pt x="750" y="1481"/>
                  </a:lnTo>
                  <a:lnTo>
                    <a:pt x="752" y="1486"/>
                  </a:lnTo>
                  <a:lnTo>
                    <a:pt x="754" y="1490"/>
                  </a:lnTo>
                  <a:lnTo>
                    <a:pt x="755" y="1490"/>
                  </a:lnTo>
                  <a:lnTo>
                    <a:pt x="756" y="1494"/>
                  </a:lnTo>
                  <a:lnTo>
                    <a:pt x="759" y="1498"/>
                  </a:lnTo>
                  <a:lnTo>
                    <a:pt x="760" y="1498"/>
                  </a:lnTo>
                  <a:lnTo>
                    <a:pt x="762" y="1502"/>
                  </a:lnTo>
                  <a:lnTo>
                    <a:pt x="763" y="1506"/>
                  </a:lnTo>
                  <a:lnTo>
                    <a:pt x="766" y="1506"/>
                  </a:lnTo>
                  <a:lnTo>
                    <a:pt x="767" y="1510"/>
                  </a:lnTo>
                  <a:lnTo>
                    <a:pt x="768" y="1514"/>
                  </a:lnTo>
                  <a:lnTo>
                    <a:pt x="770" y="1514"/>
                  </a:lnTo>
                  <a:lnTo>
                    <a:pt x="770" y="1518"/>
                  </a:lnTo>
                  <a:lnTo>
                    <a:pt x="771" y="1523"/>
                  </a:lnTo>
                  <a:lnTo>
                    <a:pt x="772" y="1527"/>
                  </a:lnTo>
                  <a:lnTo>
                    <a:pt x="772" y="1531"/>
                  </a:lnTo>
                  <a:lnTo>
                    <a:pt x="772" y="1535"/>
                  </a:lnTo>
                  <a:lnTo>
                    <a:pt x="774" y="1543"/>
                  </a:lnTo>
                  <a:lnTo>
                    <a:pt x="774" y="1547"/>
                  </a:lnTo>
                  <a:lnTo>
                    <a:pt x="772" y="1555"/>
                  </a:lnTo>
                  <a:lnTo>
                    <a:pt x="772" y="1559"/>
                  </a:lnTo>
                  <a:lnTo>
                    <a:pt x="771" y="1568"/>
                  </a:lnTo>
                  <a:lnTo>
                    <a:pt x="770" y="1572"/>
                  </a:lnTo>
                  <a:lnTo>
                    <a:pt x="770" y="1576"/>
                  </a:lnTo>
                  <a:lnTo>
                    <a:pt x="768" y="1576"/>
                  </a:lnTo>
                  <a:lnTo>
                    <a:pt x="767" y="1580"/>
                  </a:lnTo>
                  <a:lnTo>
                    <a:pt x="766" y="1584"/>
                  </a:lnTo>
                  <a:lnTo>
                    <a:pt x="766" y="1588"/>
                  </a:lnTo>
                  <a:lnTo>
                    <a:pt x="764" y="1588"/>
                  </a:lnTo>
                  <a:lnTo>
                    <a:pt x="763" y="1592"/>
                  </a:lnTo>
                  <a:lnTo>
                    <a:pt x="762" y="1596"/>
                  </a:lnTo>
                  <a:lnTo>
                    <a:pt x="762" y="1601"/>
                  </a:lnTo>
                  <a:lnTo>
                    <a:pt x="760" y="1601"/>
                  </a:lnTo>
                  <a:lnTo>
                    <a:pt x="759" y="1605"/>
                  </a:lnTo>
                  <a:lnTo>
                    <a:pt x="758" y="1609"/>
                  </a:lnTo>
                  <a:lnTo>
                    <a:pt x="758" y="1613"/>
                  </a:lnTo>
                  <a:lnTo>
                    <a:pt x="756" y="1613"/>
                  </a:lnTo>
                  <a:lnTo>
                    <a:pt x="756" y="1617"/>
                  </a:lnTo>
                  <a:lnTo>
                    <a:pt x="755" y="1621"/>
                  </a:lnTo>
                  <a:lnTo>
                    <a:pt x="754" y="1625"/>
                  </a:lnTo>
                  <a:lnTo>
                    <a:pt x="754" y="1629"/>
                  </a:lnTo>
                  <a:lnTo>
                    <a:pt x="752" y="1633"/>
                  </a:lnTo>
                  <a:lnTo>
                    <a:pt x="752" y="1637"/>
                  </a:lnTo>
                  <a:lnTo>
                    <a:pt x="752" y="1642"/>
                  </a:lnTo>
                  <a:lnTo>
                    <a:pt x="752" y="1646"/>
                  </a:lnTo>
                  <a:lnTo>
                    <a:pt x="752" y="1650"/>
                  </a:lnTo>
                  <a:lnTo>
                    <a:pt x="752" y="1654"/>
                  </a:lnTo>
                  <a:lnTo>
                    <a:pt x="755" y="1658"/>
                  </a:lnTo>
                  <a:lnTo>
                    <a:pt x="758" y="1666"/>
                  </a:lnTo>
                  <a:lnTo>
                    <a:pt x="760" y="1670"/>
                  </a:lnTo>
                  <a:lnTo>
                    <a:pt x="763" y="1674"/>
                  </a:lnTo>
                  <a:lnTo>
                    <a:pt x="766" y="1679"/>
                  </a:lnTo>
                  <a:lnTo>
                    <a:pt x="768" y="1683"/>
                  </a:lnTo>
                  <a:lnTo>
                    <a:pt x="771" y="1687"/>
                  </a:lnTo>
                  <a:lnTo>
                    <a:pt x="774" y="1691"/>
                  </a:lnTo>
                  <a:lnTo>
                    <a:pt x="777" y="1695"/>
                  </a:lnTo>
                  <a:lnTo>
                    <a:pt x="779" y="1699"/>
                  </a:lnTo>
                  <a:lnTo>
                    <a:pt x="782" y="1703"/>
                  </a:lnTo>
                  <a:lnTo>
                    <a:pt x="786" y="1707"/>
                  </a:lnTo>
                  <a:lnTo>
                    <a:pt x="789" y="1707"/>
                  </a:lnTo>
                  <a:lnTo>
                    <a:pt x="791" y="1711"/>
                  </a:lnTo>
                  <a:lnTo>
                    <a:pt x="794" y="1715"/>
                  </a:lnTo>
                  <a:lnTo>
                    <a:pt x="798" y="1715"/>
                  </a:lnTo>
                  <a:lnTo>
                    <a:pt x="801" y="1720"/>
                  </a:lnTo>
                  <a:lnTo>
                    <a:pt x="803" y="1724"/>
                  </a:lnTo>
                  <a:lnTo>
                    <a:pt x="808" y="1724"/>
                  </a:lnTo>
                  <a:lnTo>
                    <a:pt x="810" y="1724"/>
                  </a:lnTo>
                  <a:lnTo>
                    <a:pt x="813" y="1728"/>
                  </a:lnTo>
                  <a:lnTo>
                    <a:pt x="817" y="1728"/>
                  </a:lnTo>
                  <a:lnTo>
                    <a:pt x="820" y="1728"/>
                  </a:lnTo>
                  <a:lnTo>
                    <a:pt x="824" y="1732"/>
                  </a:lnTo>
                  <a:lnTo>
                    <a:pt x="826" y="1732"/>
                  </a:lnTo>
                  <a:lnTo>
                    <a:pt x="830" y="1732"/>
                  </a:lnTo>
                  <a:lnTo>
                    <a:pt x="833" y="1732"/>
                  </a:lnTo>
                  <a:lnTo>
                    <a:pt x="837" y="1732"/>
                  </a:lnTo>
                  <a:lnTo>
                    <a:pt x="840" y="1732"/>
                  </a:lnTo>
                  <a:lnTo>
                    <a:pt x="844" y="1732"/>
                  </a:lnTo>
                  <a:lnTo>
                    <a:pt x="847" y="1732"/>
                  </a:lnTo>
                  <a:lnTo>
                    <a:pt x="851" y="1732"/>
                  </a:lnTo>
                  <a:lnTo>
                    <a:pt x="848" y="1736"/>
                  </a:lnTo>
                  <a:lnTo>
                    <a:pt x="847" y="1740"/>
                  </a:lnTo>
                  <a:lnTo>
                    <a:pt x="844" y="1740"/>
                  </a:lnTo>
                  <a:lnTo>
                    <a:pt x="841" y="1744"/>
                  </a:lnTo>
                  <a:lnTo>
                    <a:pt x="840" y="1748"/>
                  </a:lnTo>
                  <a:lnTo>
                    <a:pt x="837" y="1752"/>
                  </a:lnTo>
                  <a:lnTo>
                    <a:pt x="834" y="1752"/>
                  </a:lnTo>
                  <a:lnTo>
                    <a:pt x="832" y="1757"/>
                  </a:lnTo>
                  <a:lnTo>
                    <a:pt x="829" y="1761"/>
                  </a:lnTo>
                  <a:lnTo>
                    <a:pt x="826" y="1761"/>
                  </a:lnTo>
                  <a:lnTo>
                    <a:pt x="825" y="1765"/>
                  </a:lnTo>
                  <a:lnTo>
                    <a:pt x="822" y="1765"/>
                  </a:lnTo>
                  <a:lnTo>
                    <a:pt x="820" y="1765"/>
                  </a:lnTo>
                  <a:lnTo>
                    <a:pt x="817" y="1769"/>
                  </a:lnTo>
                  <a:lnTo>
                    <a:pt x="814" y="1769"/>
                  </a:lnTo>
                  <a:lnTo>
                    <a:pt x="812" y="1769"/>
                  </a:lnTo>
                  <a:lnTo>
                    <a:pt x="809" y="1773"/>
                  </a:lnTo>
                  <a:lnTo>
                    <a:pt x="806" y="1773"/>
                  </a:lnTo>
                  <a:lnTo>
                    <a:pt x="803" y="1773"/>
                  </a:lnTo>
                  <a:lnTo>
                    <a:pt x="801" y="1773"/>
                  </a:lnTo>
                  <a:lnTo>
                    <a:pt x="798" y="1773"/>
                  </a:lnTo>
                  <a:lnTo>
                    <a:pt x="795" y="1773"/>
                  </a:lnTo>
                  <a:lnTo>
                    <a:pt x="793" y="1773"/>
                  </a:lnTo>
                  <a:lnTo>
                    <a:pt x="790" y="1773"/>
                  </a:lnTo>
                  <a:lnTo>
                    <a:pt x="787" y="1773"/>
                  </a:lnTo>
                  <a:lnTo>
                    <a:pt x="785" y="1769"/>
                  </a:lnTo>
                  <a:lnTo>
                    <a:pt x="782" y="1769"/>
                  </a:lnTo>
                  <a:lnTo>
                    <a:pt x="779" y="1769"/>
                  </a:lnTo>
                  <a:lnTo>
                    <a:pt x="777" y="1765"/>
                  </a:lnTo>
                  <a:lnTo>
                    <a:pt x="774" y="1765"/>
                  </a:lnTo>
                  <a:lnTo>
                    <a:pt x="771" y="1761"/>
                  </a:lnTo>
                  <a:lnTo>
                    <a:pt x="768" y="1761"/>
                  </a:lnTo>
                  <a:lnTo>
                    <a:pt x="767" y="1761"/>
                  </a:lnTo>
                  <a:lnTo>
                    <a:pt x="766" y="1765"/>
                  </a:lnTo>
                  <a:lnTo>
                    <a:pt x="766" y="1769"/>
                  </a:lnTo>
                  <a:lnTo>
                    <a:pt x="764" y="1769"/>
                  </a:lnTo>
                  <a:lnTo>
                    <a:pt x="764" y="1773"/>
                  </a:lnTo>
                  <a:lnTo>
                    <a:pt x="764" y="1777"/>
                  </a:lnTo>
                  <a:lnTo>
                    <a:pt x="764" y="1781"/>
                  </a:lnTo>
                  <a:lnTo>
                    <a:pt x="764" y="1785"/>
                  </a:lnTo>
                  <a:lnTo>
                    <a:pt x="764" y="1789"/>
                  </a:lnTo>
                  <a:lnTo>
                    <a:pt x="767" y="1793"/>
                  </a:lnTo>
                  <a:lnTo>
                    <a:pt x="770" y="1802"/>
                  </a:lnTo>
                  <a:lnTo>
                    <a:pt x="772" y="1806"/>
                  </a:lnTo>
                  <a:lnTo>
                    <a:pt x="775" y="1810"/>
                  </a:lnTo>
                  <a:lnTo>
                    <a:pt x="778" y="1814"/>
                  </a:lnTo>
                  <a:lnTo>
                    <a:pt x="781" y="1818"/>
                  </a:lnTo>
                  <a:lnTo>
                    <a:pt x="783" y="1818"/>
                  </a:lnTo>
                  <a:lnTo>
                    <a:pt x="786" y="1822"/>
                  </a:lnTo>
                  <a:lnTo>
                    <a:pt x="789" y="1826"/>
                  </a:lnTo>
                  <a:lnTo>
                    <a:pt x="791" y="1830"/>
                  </a:lnTo>
                  <a:lnTo>
                    <a:pt x="794" y="1830"/>
                  </a:lnTo>
                  <a:lnTo>
                    <a:pt x="797" y="1834"/>
                  </a:lnTo>
                  <a:lnTo>
                    <a:pt x="799" y="1834"/>
                  </a:lnTo>
                  <a:lnTo>
                    <a:pt x="802" y="1839"/>
                  </a:lnTo>
                  <a:lnTo>
                    <a:pt x="805" y="1839"/>
                  </a:lnTo>
                  <a:lnTo>
                    <a:pt x="808" y="1843"/>
                  </a:lnTo>
                  <a:lnTo>
                    <a:pt x="810" y="1843"/>
                  </a:lnTo>
                  <a:lnTo>
                    <a:pt x="814" y="1843"/>
                  </a:lnTo>
                  <a:lnTo>
                    <a:pt x="817" y="1843"/>
                  </a:lnTo>
                  <a:lnTo>
                    <a:pt x="820" y="1847"/>
                  </a:lnTo>
                  <a:lnTo>
                    <a:pt x="822" y="1847"/>
                  </a:lnTo>
                  <a:lnTo>
                    <a:pt x="825" y="1847"/>
                  </a:lnTo>
                  <a:lnTo>
                    <a:pt x="829" y="1847"/>
                  </a:lnTo>
                  <a:lnTo>
                    <a:pt x="832" y="1847"/>
                  </a:lnTo>
                  <a:lnTo>
                    <a:pt x="834" y="1851"/>
                  </a:lnTo>
                  <a:lnTo>
                    <a:pt x="837" y="1851"/>
                  </a:lnTo>
                  <a:lnTo>
                    <a:pt x="840" y="1851"/>
                  </a:lnTo>
                  <a:lnTo>
                    <a:pt x="844" y="1851"/>
                  </a:lnTo>
                  <a:lnTo>
                    <a:pt x="847" y="1851"/>
                  </a:lnTo>
                  <a:lnTo>
                    <a:pt x="849" y="1851"/>
                  </a:lnTo>
                  <a:lnTo>
                    <a:pt x="852" y="1851"/>
                  </a:lnTo>
                  <a:lnTo>
                    <a:pt x="855" y="1851"/>
                  </a:lnTo>
                  <a:lnTo>
                    <a:pt x="799" y="1896"/>
                  </a:lnTo>
                  <a:lnTo>
                    <a:pt x="794" y="1896"/>
                  </a:lnTo>
                  <a:lnTo>
                    <a:pt x="789" y="1896"/>
                  </a:lnTo>
                  <a:lnTo>
                    <a:pt x="783" y="1896"/>
                  </a:lnTo>
                  <a:lnTo>
                    <a:pt x="778" y="1896"/>
                  </a:lnTo>
                  <a:lnTo>
                    <a:pt x="774" y="1892"/>
                  </a:lnTo>
                  <a:lnTo>
                    <a:pt x="768" y="1888"/>
                  </a:lnTo>
                  <a:lnTo>
                    <a:pt x="764" y="1888"/>
                  </a:lnTo>
                  <a:lnTo>
                    <a:pt x="759" y="1884"/>
                  </a:lnTo>
                  <a:lnTo>
                    <a:pt x="754" y="1880"/>
                  </a:lnTo>
                  <a:lnTo>
                    <a:pt x="750" y="1876"/>
                  </a:lnTo>
                  <a:lnTo>
                    <a:pt x="744" y="1871"/>
                  </a:lnTo>
                  <a:lnTo>
                    <a:pt x="740" y="1863"/>
                  </a:lnTo>
                  <a:lnTo>
                    <a:pt x="736" y="1859"/>
                  </a:lnTo>
                  <a:lnTo>
                    <a:pt x="731" y="1855"/>
                  </a:lnTo>
                  <a:lnTo>
                    <a:pt x="727" y="1851"/>
                  </a:lnTo>
                  <a:lnTo>
                    <a:pt x="721" y="1847"/>
                  </a:lnTo>
                  <a:lnTo>
                    <a:pt x="717" y="1839"/>
                  </a:lnTo>
                  <a:lnTo>
                    <a:pt x="712" y="1834"/>
                  </a:lnTo>
                  <a:lnTo>
                    <a:pt x="708" y="1830"/>
                  </a:lnTo>
                  <a:lnTo>
                    <a:pt x="704" y="1826"/>
                  </a:lnTo>
                  <a:lnTo>
                    <a:pt x="698" y="1822"/>
                  </a:lnTo>
                  <a:lnTo>
                    <a:pt x="694" y="1818"/>
                  </a:lnTo>
                  <a:lnTo>
                    <a:pt x="689" y="1818"/>
                  </a:lnTo>
                  <a:lnTo>
                    <a:pt x="685" y="1814"/>
                  </a:lnTo>
                  <a:lnTo>
                    <a:pt x="679" y="1810"/>
                  </a:lnTo>
                  <a:lnTo>
                    <a:pt x="674" y="1810"/>
                  </a:lnTo>
                  <a:lnTo>
                    <a:pt x="670" y="1810"/>
                  </a:lnTo>
                  <a:lnTo>
                    <a:pt x="665" y="1810"/>
                  </a:lnTo>
                  <a:lnTo>
                    <a:pt x="659" y="1810"/>
                  </a:lnTo>
                  <a:lnTo>
                    <a:pt x="654" y="1814"/>
                  </a:lnTo>
                  <a:lnTo>
                    <a:pt x="648" y="1814"/>
                  </a:lnTo>
                  <a:lnTo>
                    <a:pt x="643" y="1818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1350" dirty="0"/>
            </a:p>
          </p:txBody>
        </p:sp>
        <p:sp>
          <p:nvSpPr>
            <p:cNvPr id="75" name="Freeform 38"/>
            <p:cNvSpPr>
              <a:spLocks/>
            </p:cNvSpPr>
            <p:nvPr/>
          </p:nvSpPr>
          <p:spPr bwMode="auto">
            <a:xfrm>
              <a:off x="2584342" y="3161527"/>
              <a:ext cx="401831" cy="515938"/>
            </a:xfrm>
            <a:custGeom>
              <a:avLst/>
              <a:gdLst>
                <a:gd name="T0" fmla="*/ 163 w 182"/>
                <a:gd name="T1" fmla="*/ 279 h 325"/>
                <a:gd name="T2" fmla="*/ 168 w 182"/>
                <a:gd name="T3" fmla="*/ 255 h 325"/>
                <a:gd name="T4" fmla="*/ 171 w 182"/>
                <a:gd name="T5" fmla="*/ 226 h 325"/>
                <a:gd name="T6" fmla="*/ 171 w 182"/>
                <a:gd name="T7" fmla="*/ 201 h 325"/>
                <a:gd name="T8" fmla="*/ 170 w 182"/>
                <a:gd name="T9" fmla="*/ 173 h 325"/>
                <a:gd name="T10" fmla="*/ 167 w 182"/>
                <a:gd name="T11" fmla="*/ 152 h 325"/>
                <a:gd name="T12" fmla="*/ 163 w 182"/>
                <a:gd name="T13" fmla="*/ 132 h 325"/>
                <a:gd name="T14" fmla="*/ 157 w 182"/>
                <a:gd name="T15" fmla="*/ 115 h 325"/>
                <a:gd name="T16" fmla="*/ 149 w 182"/>
                <a:gd name="T17" fmla="*/ 107 h 325"/>
                <a:gd name="T18" fmla="*/ 141 w 182"/>
                <a:gd name="T19" fmla="*/ 107 h 325"/>
                <a:gd name="T20" fmla="*/ 133 w 182"/>
                <a:gd name="T21" fmla="*/ 111 h 325"/>
                <a:gd name="T22" fmla="*/ 125 w 182"/>
                <a:gd name="T23" fmla="*/ 119 h 325"/>
                <a:gd name="T24" fmla="*/ 117 w 182"/>
                <a:gd name="T25" fmla="*/ 136 h 325"/>
                <a:gd name="T26" fmla="*/ 109 w 182"/>
                <a:gd name="T27" fmla="*/ 140 h 325"/>
                <a:gd name="T28" fmla="*/ 102 w 182"/>
                <a:gd name="T29" fmla="*/ 119 h 325"/>
                <a:gd name="T30" fmla="*/ 95 w 182"/>
                <a:gd name="T31" fmla="*/ 86 h 325"/>
                <a:gd name="T32" fmla="*/ 90 w 182"/>
                <a:gd name="T33" fmla="*/ 62 h 325"/>
                <a:gd name="T34" fmla="*/ 82 w 182"/>
                <a:gd name="T35" fmla="*/ 37 h 325"/>
                <a:gd name="T36" fmla="*/ 70 w 182"/>
                <a:gd name="T37" fmla="*/ 29 h 325"/>
                <a:gd name="T38" fmla="*/ 62 w 182"/>
                <a:gd name="T39" fmla="*/ 25 h 325"/>
                <a:gd name="T40" fmla="*/ 52 w 182"/>
                <a:gd name="T41" fmla="*/ 29 h 325"/>
                <a:gd name="T42" fmla="*/ 44 w 182"/>
                <a:gd name="T43" fmla="*/ 41 h 325"/>
                <a:gd name="T44" fmla="*/ 37 w 182"/>
                <a:gd name="T45" fmla="*/ 54 h 325"/>
                <a:gd name="T46" fmla="*/ 31 w 182"/>
                <a:gd name="T47" fmla="*/ 70 h 325"/>
                <a:gd name="T48" fmla="*/ 24 w 182"/>
                <a:gd name="T49" fmla="*/ 99 h 325"/>
                <a:gd name="T50" fmla="*/ 19 w 182"/>
                <a:gd name="T51" fmla="*/ 132 h 325"/>
                <a:gd name="T52" fmla="*/ 13 w 182"/>
                <a:gd name="T53" fmla="*/ 164 h 325"/>
                <a:gd name="T54" fmla="*/ 11 w 182"/>
                <a:gd name="T55" fmla="*/ 201 h 325"/>
                <a:gd name="T56" fmla="*/ 12 w 182"/>
                <a:gd name="T57" fmla="*/ 238 h 325"/>
                <a:gd name="T58" fmla="*/ 12 w 182"/>
                <a:gd name="T59" fmla="*/ 255 h 325"/>
                <a:gd name="T60" fmla="*/ 6 w 182"/>
                <a:gd name="T61" fmla="*/ 247 h 325"/>
                <a:gd name="T62" fmla="*/ 4 w 182"/>
                <a:gd name="T63" fmla="*/ 230 h 325"/>
                <a:gd name="T64" fmla="*/ 1 w 182"/>
                <a:gd name="T65" fmla="*/ 214 h 325"/>
                <a:gd name="T66" fmla="*/ 0 w 182"/>
                <a:gd name="T67" fmla="*/ 181 h 325"/>
                <a:gd name="T68" fmla="*/ 2 w 182"/>
                <a:gd name="T69" fmla="*/ 140 h 325"/>
                <a:gd name="T70" fmla="*/ 9 w 182"/>
                <a:gd name="T71" fmla="*/ 99 h 325"/>
                <a:gd name="T72" fmla="*/ 19 w 182"/>
                <a:gd name="T73" fmla="*/ 66 h 325"/>
                <a:gd name="T74" fmla="*/ 29 w 182"/>
                <a:gd name="T75" fmla="*/ 33 h 325"/>
                <a:gd name="T76" fmla="*/ 42 w 182"/>
                <a:gd name="T77" fmla="*/ 8 h 325"/>
                <a:gd name="T78" fmla="*/ 54 w 182"/>
                <a:gd name="T79" fmla="*/ 0 h 325"/>
                <a:gd name="T80" fmla="*/ 66 w 182"/>
                <a:gd name="T81" fmla="*/ 0 h 325"/>
                <a:gd name="T82" fmla="*/ 78 w 182"/>
                <a:gd name="T83" fmla="*/ 13 h 325"/>
                <a:gd name="T84" fmla="*/ 89 w 182"/>
                <a:gd name="T85" fmla="*/ 29 h 325"/>
                <a:gd name="T86" fmla="*/ 99 w 182"/>
                <a:gd name="T87" fmla="*/ 50 h 325"/>
                <a:gd name="T88" fmla="*/ 104 w 182"/>
                <a:gd name="T89" fmla="*/ 66 h 325"/>
                <a:gd name="T90" fmla="*/ 108 w 182"/>
                <a:gd name="T91" fmla="*/ 86 h 325"/>
                <a:gd name="T92" fmla="*/ 114 w 182"/>
                <a:gd name="T93" fmla="*/ 91 h 325"/>
                <a:gd name="T94" fmla="*/ 124 w 182"/>
                <a:gd name="T95" fmla="*/ 82 h 325"/>
                <a:gd name="T96" fmla="*/ 133 w 182"/>
                <a:gd name="T97" fmla="*/ 78 h 325"/>
                <a:gd name="T98" fmla="*/ 143 w 182"/>
                <a:gd name="T99" fmla="*/ 78 h 325"/>
                <a:gd name="T100" fmla="*/ 152 w 182"/>
                <a:gd name="T101" fmla="*/ 82 h 325"/>
                <a:gd name="T102" fmla="*/ 161 w 182"/>
                <a:gd name="T103" fmla="*/ 95 h 325"/>
                <a:gd name="T104" fmla="*/ 170 w 182"/>
                <a:gd name="T105" fmla="*/ 119 h 325"/>
                <a:gd name="T106" fmla="*/ 175 w 182"/>
                <a:gd name="T107" fmla="*/ 148 h 325"/>
                <a:gd name="T108" fmla="*/ 179 w 182"/>
                <a:gd name="T109" fmla="*/ 177 h 325"/>
                <a:gd name="T110" fmla="*/ 182 w 182"/>
                <a:gd name="T111" fmla="*/ 214 h 325"/>
                <a:gd name="T112" fmla="*/ 182 w 182"/>
                <a:gd name="T113" fmla="*/ 247 h 325"/>
                <a:gd name="T114" fmla="*/ 179 w 182"/>
                <a:gd name="T115" fmla="*/ 271 h 325"/>
                <a:gd name="T116" fmla="*/ 176 w 182"/>
                <a:gd name="T117" fmla="*/ 288 h 325"/>
                <a:gd name="T118" fmla="*/ 174 w 182"/>
                <a:gd name="T119" fmla="*/ 308 h 325"/>
                <a:gd name="T120" fmla="*/ 168 w 182"/>
                <a:gd name="T121" fmla="*/ 325 h 325"/>
                <a:gd name="T122" fmla="*/ 160 w 182"/>
                <a:gd name="T123" fmla="*/ 320 h 325"/>
                <a:gd name="T124" fmla="*/ 157 w 182"/>
                <a:gd name="T125" fmla="*/ 300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2" h="325">
                  <a:moveTo>
                    <a:pt x="157" y="296"/>
                  </a:moveTo>
                  <a:lnTo>
                    <a:pt x="159" y="292"/>
                  </a:lnTo>
                  <a:lnTo>
                    <a:pt x="160" y="292"/>
                  </a:lnTo>
                  <a:lnTo>
                    <a:pt x="161" y="288"/>
                  </a:lnTo>
                  <a:lnTo>
                    <a:pt x="163" y="284"/>
                  </a:lnTo>
                  <a:lnTo>
                    <a:pt x="163" y="279"/>
                  </a:lnTo>
                  <a:lnTo>
                    <a:pt x="164" y="275"/>
                  </a:lnTo>
                  <a:lnTo>
                    <a:pt x="166" y="271"/>
                  </a:lnTo>
                  <a:lnTo>
                    <a:pt x="166" y="267"/>
                  </a:lnTo>
                  <a:lnTo>
                    <a:pt x="167" y="263"/>
                  </a:lnTo>
                  <a:lnTo>
                    <a:pt x="168" y="259"/>
                  </a:lnTo>
                  <a:lnTo>
                    <a:pt x="168" y="255"/>
                  </a:lnTo>
                  <a:lnTo>
                    <a:pt x="168" y="251"/>
                  </a:lnTo>
                  <a:lnTo>
                    <a:pt x="170" y="247"/>
                  </a:lnTo>
                  <a:lnTo>
                    <a:pt x="170" y="242"/>
                  </a:lnTo>
                  <a:lnTo>
                    <a:pt x="170" y="234"/>
                  </a:lnTo>
                  <a:lnTo>
                    <a:pt x="171" y="230"/>
                  </a:lnTo>
                  <a:lnTo>
                    <a:pt x="171" y="226"/>
                  </a:lnTo>
                  <a:lnTo>
                    <a:pt x="171" y="222"/>
                  </a:lnTo>
                  <a:lnTo>
                    <a:pt x="171" y="218"/>
                  </a:lnTo>
                  <a:lnTo>
                    <a:pt x="171" y="214"/>
                  </a:lnTo>
                  <a:lnTo>
                    <a:pt x="171" y="210"/>
                  </a:lnTo>
                  <a:lnTo>
                    <a:pt x="171" y="206"/>
                  </a:lnTo>
                  <a:lnTo>
                    <a:pt x="171" y="201"/>
                  </a:lnTo>
                  <a:lnTo>
                    <a:pt x="171" y="197"/>
                  </a:lnTo>
                  <a:lnTo>
                    <a:pt x="171" y="193"/>
                  </a:lnTo>
                  <a:lnTo>
                    <a:pt x="171" y="185"/>
                  </a:lnTo>
                  <a:lnTo>
                    <a:pt x="170" y="181"/>
                  </a:lnTo>
                  <a:lnTo>
                    <a:pt x="170" y="177"/>
                  </a:lnTo>
                  <a:lnTo>
                    <a:pt x="170" y="173"/>
                  </a:lnTo>
                  <a:lnTo>
                    <a:pt x="170" y="169"/>
                  </a:lnTo>
                  <a:lnTo>
                    <a:pt x="168" y="164"/>
                  </a:lnTo>
                  <a:lnTo>
                    <a:pt x="168" y="160"/>
                  </a:lnTo>
                  <a:lnTo>
                    <a:pt x="168" y="156"/>
                  </a:lnTo>
                  <a:lnTo>
                    <a:pt x="167" y="156"/>
                  </a:lnTo>
                  <a:lnTo>
                    <a:pt x="167" y="152"/>
                  </a:lnTo>
                  <a:lnTo>
                    <a:pt x="167" y="148"/>
                  </a:lnTo>
                  <a:lnTo>
                    <a:pt x="166" y="148"/>
                  </a:lnTo>
                  <a:lnTo>
                    <a:pt x="166" y="144"/>
                  </a:lnTo>
                  <a:lnTo>
                    <a:pt x="164" y="140"/>
                  </a:lnTo>
                  <a:lnTo>
                    <a:pt x="164" y="136"/>
                  </a:lnTo>
                  <a:lnTo>
                    <a:pt x="163" y="132"/>
                  </a:lnTo>
                  <a:lnTo>
                    <a:pt x="161" y="128"/>
                  </a:lnTo>
                  <a:lnTo>
                    <a:pt x="161" y="123"/>
                  </a:lnTo>
                  <a:lnTo>
                    <a:pt x="160" y="123"/>
                  </a:lnTo>
                  <a:lnTo>
                    <a:pt x="160" y="119"/>
                  </a:lnTo>
                  <a:lnTo>
                    <a:pt x="159" y="119"/>
                  </a:lnTo>
                  <a:lnTo>
                    <a:pt x="157" y="115"/>
                  </a:lnTo>
                  <a:lnTo>
                    <a:pt x="156" y="111"/>
                  </a:lnTo>
                  <a:lnTo>
                    <a:pt x="155" y="111"/>
                  </a:lnTo>
                  <a:lnTo>
                    <a:pt x="153" y="107"/>
                  </a:lnTo>
                  <a:lnTo>
                    <a:pt x="152" y="107"/>
                  </a:lnTo>
                  <a:lnTo>
                    <a:pt x="151" y="107"/>
                  </a:lnTo>
                  <a:lnTo>
                    <a:pt x="149" y="107"/>
                  </a:lnTo>
                  <a:lnTo>
                    <a:pt x="148" y="107"/>
                  </a:lnTo>
                  <a:lnTo>
                    <a:pt x="147" y="107"/>
                  </a:lnTo>
                  <a:lnTo>
                    <a:pt x="145" y="107"/>
                  </a:lnTo>
                  <a:lnTo>
                    <a:pt x="144" y="107"/>
                  </a:lnTo>
                  <a:lnTo>
                    <a:pt x="143" y="107"/>
                  </a:lnTo>
                  <a:lnTo>
                    <a:pt x="141" y="107"/>
                  </a:lnTo>
                  <a:lnTo>
                    <a:pt x="140" y="107"/>
                  </a:lnTo>
                  <a:lnTo>
                    <a:pt x="139" y="107"/>
                  </a:lnTo>
                  <a:lnTo>
                    <a:pt x="137" y="107"/>
                  </a:lnTo>
                  <a:lnTo>
                    <a:pt x="136" y="111"/>
                  </a:lnTo>
                  <a:lnTo>
                    <a:pt x="135" y="111"/>
                  </a:lnTo>
                  <a:lnTo>
                    <a:pt x="133" y="111"/>
                  </a:lnTo>
                  <a:lnTo>
                    <a:pt x="132" y="111"/>
                  </a:lnTo>
                  <a:lnTo>
                    <a:pt x="130" y="111"/>
                  </a:lnTo>
                  <a:lnTo>
                    <a:pt x="129" y="115"/>
                  </a:lnTo>
                  <a:lnTo>
                    <a:pt x="128" y="115"/>
                  </a:lnTo>
                  <a:lnTo>
                    <a:pt x="126" y="119"/>
                  </a:lnTo>
                  <a:lnTo>
                    <a:pt x="125" y="119"/>
                  </a:lnTo>
                  <a:lnTo>
                    <a:pt x="124" y="123"/>
                  </a:lnTo>
                  <a:lnTo>
                    <a:pt x="122" y="123"/>
                  </a:lnTo>
                  <a:lnTo>
                    <a:pt x="121" y="123"/>
                  </a:lnTo>
                  <a:lnTo>
                    <a:pt x="120" y="128"/>
                  </a:lnTo>
                  <a:lnTo>
                    <a:pt x="118" y="132"/>
                  </a:lnTo>
                  <a:lnTo>
                    <a:pt x="117" y="136"/>
                  </a:lnTo>
                  <a:lnTo>
                    <a:pt x="116" y="136"/>
                  </a:lnTo>
                  <a:lnTo>
                    <a:pt x="114" y="140"/>
                  </a:lnTo>
                  <a:lnTo>
                    <a:pt x="113" y="144"/>
                  </a:lnTo>
                  <a:lnTo>
                    <a:pt x="112" y="148"/>
                  </a:lnTo>
                  <a:lnTo>
                    <a:pt x="110" y="144"/>
                  </a:lnTo>
                  <a:lnTo>
                    <a:pt x="109" y="140"/>
                  </a:lnTo>
                  <a:lnTo>
                    <a:pt x="108" y="140"/>
                  </a:lnTo>
                  <a:lnTo>
                    <a:pt x="106" y="136"/>
                  </a:lnTo>
                  <a:lnTo>
                    <a:pt x="105" y="132"/>
                  </a:lnTo>
                  <a:lnTo>
                    <a:pt x="104" y="128"/>
                  </a:lnTo>
                  <a:lnTo>
                    <a:pt x="102" y="123"/>
                  </a:lnTo>
                  <a:lnTo>
                    <a:pt x="102" y="119"/>
                  </a:lnTo>
                  <a:lnTo>
                    <a:pt x="101" y="111"/>
                  </a:lnTo>
                  <a:lnTo>
                    <a:pt x="99" y="107"/>
                  </a:lnTo>
                  <a:lnTo>
                    <a:pt x="98" y="103"/>
                  </a:lnTo>
                  <a:lnTo>
                    <a:pt x="98" y="99"/>
                  </a:lnTo>
                  <a:lnTo>
                    <a:pt x="97" y="95"/>
                  </a:lnTo>
                  <a:lnTo>
                    <a:pt x="95" y="86"/>
                  </a:lnTo>
                  <a:lnTo>
                    <a:pt x="94" y="82"/>
                  </a:lnTo>
                  <a:lnTo>
                    <a:pt x="94" y="78"/>
                  </a:lnTo>
                  <a:lnTo>
                    <a:pt x="93" y="74"/>
                  </a:lnTo>
                  <a:lnTo>
                    <a:pt x="91" y="70"/>
                  </a:lnTo>
                  <a:lnTo>
                    <a:pt x="90" y="66"/>
                  </a:lnTo>
                  <a:lnTo>
                    <a:pt x="90" y="62"/>
                  </a:lnTo>
                  <a:lnTo>
                    <a:pt x="89" y="58"/>
                  </a:lnTo>
                  <a:lnTo>
                    <a:pt x="87" y="54"/>
                  </a:lnTo>
                  <a:lnTo>
                    <a:pt x="86" y="50"/>
                  </a:lnTo>
                  <a:lnTo>
                    <a:pt x="85" y="45"/>
                  </a:lnTo>
                  <a:lnTo>
                    <a:pt x="83" y="41"/>
                  </a:lnTo>
                  <a:lnTo>
                    <a:pt x="82" y="37"/>
                  </a:lnTo>
                  <a:lnTo>
                    <a:pt x="79" y="37"/>
                  </a:lnTo>
                  <a:lnTo>
                    <a:pt x="78" y="33"/>
                  </a:lnTo>
                  <a:lnTo>
                    <a:pt x="77" y="33"/>
                  </a:lnTo>
                  <a:lnTo>
                    <a:pt x="74" y="29"/>
                  </a:lnTo>
                  <a:lnTo>
                    <a:pt x="73" y="29"/>
                  </a:lnTo>
                  <a:lnTo>
                    <a:pt x="70" y="29"/>
                  </a:lnTo>
                  <a:lnTo>
                    <a:pt x="68" y="29"/>
                  </a:lnTo>
                  <a:lnTo>
                    <a:pt x="67" y="29"/>
                  </a:lnTo>
                  <a:lnTo>
                    <a:pt x="66" y="25"/>
                  </a:lnTo>
                  <a:lnTo>
                    <a:pt x="64" y="25"/>
                  </a:lnTo>
                  <a:lnTo>
                    <a:pt x="63" y="25"/>
                  </a:lnTo>
                  <a:lnTo>
                    <a:pt x="62" y="25"/>
                  </a:lnTo>
                  <a:lnTo>
                    <a:pt x="60" y="25"/>
                  </a:lnTo>
                  <a:lnTo>
                    <a:pt x="59" y="25"/>
                  </a:lnTo>
                  <a:lnTo>
                    <a:pt x="56" y="29"/>
                  </a:lnTo>
                  <a:lnTo>
                    <a:pt x="55" y="29"/>
                  </a:lnTo>
                  <a:lnTo>
                    <a:pt x="54" y="29"/>
                  </a:lnTo>
                  <a:lnTo>
                    <a:pt x="52" y="29"/>
                  </a:lnTo>
                  <a:lnTo>
                    <a:pt x="51" y="33"/>
                  </a:lnTo>
                  <a:lnTo>
                    <a:pt x="50" y="33"/>
                  </a:lnTo>
                  <a:lnTo>
                    <a:pt x="48" y="33"/>
                  </a:lnTo>
                  <a:lnTo>
                    <a:pt x="47" y="37"/>
                  </a:lnTo>
                  <a:lnTo>
                    <a:pt x="46" y="37"/>
                  </a:lnTo>
                  <a:lnTo>
                    <a:pt x="44" y="41"/>
                  </a:lnTo>
                  <a:lnTo>
                    <a:pt x="43" y="41"/>
                  </a:lnTo>
                  <a:lnTo>
                    <a:pt x="42" y="45"/>
                  </a:lnTo>
                  <a:lnTo>
                    <a:pt x="40" y="45"/>
                  </a:lnTo>
                  <a:lnTo>
                    <a:pt x="40" y="50"/>
                  </a:lnTo>
                  <a:lnTo>
                    <a:pt x="39" y="50"/>
                  </a:lnTo>
                  <a:lnTo>
                    <a:pt x="37" y="54"/>
                  </a:lnTo>
                  <a:lnTo>
                    <a:pt x="36" y="58"/>
                  </a:lnTo>
                  <a:lnTo>
                    <a:pt x="35" y="58"/>
                  </a:lnTo>
                  <a:lnTo>
                    <a:pt x="35" y="62"/>
                  </a:lnTo>
                  <a:lnTo>
                    <a:pt x="33" y="66"/>
                  </a:lnTo>
                  <a:lnTo>
                    <a:pt x="32" y="66"/>
                  </a:lnTo>
                  <a:lnTo>
                    <a:pt x="31" y="70"/>
                  </a:lnTo>
                  <a:lnTo>
                    <a:pt x="29" y="74"/>
                  </a:lnTo>
                  <a:lnTo>
                    <a:pt x="29" y="78"/>
                  </a:lnTo>
                  <a:lnTo>
                    <a:pt x="28" y="82"/>
                  </a:lnTo>
                  <a:lnTo>
                    <a:pt x="27" y="86"/>
                  </a:lnTo>
                  <a:lnTo>
                    <a:pt x="25" y="95"/>
                  </a:lnTo>
                  <a:lnTo>
                    <a:pt x="24" y="99"/>
                  </a:lnTo>
                  <a:lnTo>
                    <a:pt x="24" y="103"/>
                  </a:lnTo>
                  <a:lnTo>
                    <a:pt x="23" y="107"/>
                  </a:lnTo>
                  <a:lnTo>
                    <a:pt x="21" y="115"/>
                  </a:lnTo>
                  <a:lnTo>
                    <a:pt x="20" y="119"/>
                  </a:lnTo>
                  <a:lnTo>
                    <a:pt x="19" y="128"/>
                  </a:lnTo>
                  <a:lnTo>
                    <a:pt x="19" y="132"/>
                  </a:lnTo>
                  <a:lnTo>
                    <a:pt x="17" y="136"/>
                  </a:lnTo>
                  <a:lnTo>
                    <a:pt x="16" y="144"/>
                  </a:lnTo>
                  <a:lnTo>
                    <a:pt x="16" y="148"/>
                  </a:lnTo>
                  <a:lnTo>
                    <a:pt x="15" y="152"/>
                  </a:lnTo>
                  <a:lnTo>
                    <a:pt x="13" y="160"/>
                  </a:lnTo>
                  <a:lnTo>
                    <a:pt x="13" y="164"/>
                  </a:lnTo>
                  <a:lnTo>
                    <a:pt x="12" y="173"/>
                  </a:lnTo>
                  <a:lnTo>
                    <a:pt x="12" y="177"/>
                  </a:lnTo>
                  <a:lnTo>
                    <a:pt x="12" y="185"/>
                  </a:lnTo>
                  <a:lnTo>
                    <a:pt x="11" y="189"/>
                  </a:lnTo>
                  <a:lnTo>
                    <a:pt x="11" y="197"/>
                  </a:lnTo>
                  <a:lnTo>
                    <a:pt x="11" y="201"/>
                  </a:lnTo>
                  <a:lnTo>
                    <a:pt x="11" y="210"/>
                  </a:lnTo>
                  <a:lnTo>
                    <a:pt x="11" y="214"/>
                  </a:lnTo>
                  <a:lnTo>
                    <a:pt x="11" y="222"/>
                  </a:lnTo>
                  <a:lnTo>
                    <a:pt x="11" y="226"/>
                  </a:lnTo>
                  <a:lnTo>
                    <a:pt x="12" y="234"/>
                  </a:lnTo>
                  <a:lnTo>
                    <a:pt x="12" y="238"/>
                  </a:lnTo>
                  <a:lnTo>
                    <a:pt x="12" y="247"/>
                  </a:lnTo>
                  <a:lnTo>
                    <a:pt x="13" y="251"/>
                  </a:lnTo>
                  <a:lnTo>
                    <a:pt x="15" y="259"/>
                  </a:lnTo>
                  <a:lnTo>
                    <a:pt x="13" y="259"/>
                  </a:lnTo>
                  <a:lnTo>
                    <a:pt x="12" y="259"/>
                  </a:lnTo>
                  <a:lnTo>
                    <a:pt x="12" y="255"/>
                  </a:lnTo>
                  <a:lnTo>
                    <a:pt x="11" y="255"/>
                  </a:lnTo>
                  <a:lnTo>
                    <a:pt x="9" y="255"/>
                  </a:lnTo>
                  <a:lnTo>
                    <a:pt x="9" y="251"/>
                  </a:lnTo>
                  <a:lnTo>
                    <a:pt x="8" y="251"/>
                  </a:lnTo>
                  <a:lnTo>
                    <a:pt x="8" y="247"/>
                  </a:lnTo>
                  <a:lnTo>
                    <a:pt x="6" y="247"/>
                  </a:lnTo>
                  <a:lnTo>
                    <a:pt x="6" y="242"/>
                  </a:lnTo>
                  <a:lnTo>
                    <a:pt x="5" y="242"/>
                  </a:lnTo>
                  <a:lnTo>
                    <a:pt x="5" y="238"/>
                  </a:lnTo>
                  <a:lnTo>
                    <a:pt x="4" y="238"/>
                  </a:lnTo>
                  <a:lnTo>
                    <a:pt x="4" y="234"/>
                  </a:lnTo>
                  <a:lnTo>
                    <a:pt x="4" y="230"/>
                  </a:lnTo>
                  <a:lnTo>
                    <a:pt x="2" y="230"/>
                  </a:lnTo>
                  <a:lnTo>
                    <a:pt x="2" y="226"/>
                  </a:lnTo>
                  <a:lnTo>
                    <a:pt x="2" y="222"/>
                  </a:lnTo>
                  <a:lnTo>
                    <a:pt x="1" y="222"/>
                  </a:lnTo>
                  <a:lnTo>
                    <a:pt x="1" y="218"/>
                  </a:lnTo>
                  <a:lnTo>
                    <a:pt x="1" y="214"/>
                  </a:lnTo>
                  <a:lnTo>
                    <a:pt x="1" y="210"/>
                  </a:lnTo>
                  <a:lnTo>
                    <a:pt x="0" y="206"/>
                  </a:lnTo>
                  <a:lnTo>
                    <a:pt x="0" y="201"/>
                  </a:lnTo>
                  <a:lnTo>
                    <a:pt x="0" y="193"/>
                  </a:lnTo>
                  <a:lnTo>
                    <a:pt x="0" y="189"/>
                  </a:lnTo>
                  <a:lnTo>
                    <a:pt x="0" y="181"/>
                  </a:lnTo>
                  <a:lnTo>
                    <a:pt x="0" y="173"/>
                  </a:lnTo>
                  <a:lnTo>
                    <a:pt x="0" y="164"/>
                  </a:lnTo>
                  <a:lnTo>
                    <a:pt x="1" y="160"/>
                  </a:lnTo>
                  <a:lnTo>
                    <a:pt x="1" y="152"/>
                  </a:lnTo>
                  <a:lnTo>
                    <a:pt x="2" y="144"/>
                  </a:lnTo>
                  <a:lnTo>
                    <a:pt x="2" y="140"/>
                  </a:lnTo>
                  <a:lnTo>
                    <a:pt x="4" y="132"/>
                  </a:lnTo>
                  <a:lnTo>
                    <a:pt x="5" y="123"/>
                  </a:lnTo>
                  <a:lnTo>
                    <a:pt x="6" y="119"/>
                  </a:lnTo>
                  <a:lnTo>
                    <a:pt x="6" y="111"/>
                  </a:lnTo>
                  <a:lnTo>
                    <a:pt x="8" y="107"/>
                  </a:lnTo>
                  <a:lnTo>
                    <a:pt x="9" y="99"/>
                  </a:lnTo>
                  <a:lnTo>
                    <a:pt x="11" y="95"/>
                  </a:lnTo>
                  <a:lnTo>
                    <a:pt x="13" y="86"/>
                  </a:lnTo>
                  <a:lnTo>
                    <a:pt x="15" y="82"/>
                  </a:lnTo>
                  <a:lnTo>
                    <a:pt x="16" y="78"/>
                  </a:lnTo>
                  <a:lnTo>
                    <a:pt x="17" y="70"/>
                  </a:lnTo>
                  <a:lnTo>
                    <a:pt x="19" y="66"/>
                  </a:lnTo>
                  <a:lnTo>
                    <a:pt x="21" y="62"/>
                  </a:lnTo>
                  <a:lnTo>
                    <a:pt x="23" y="54"/>
                  </a:lnTo>
                  <a:lnTo>
                    <a:pt x="24" y="50"/>
                  </a:lnTo>
                  <a:lnTo>
                    <a:pt x="27" y="45"/>
                  </a:lnTo>
                  <a:lnTo>
                    <a:pt x="28" y="41"/>
                  </a:lnTo>
                  <a:lnTo>
                    <a:pt x="29" y="33"/>
                  </a:lnTo>
                  <a:lnTo>
                    <a:pt x="32" y="29"/>
                  </a:lnTo>
                  <a:lnTo>
                    <a:pt x="33" y="25"/>
                  </a:lnTo>
                  <a:lnTo>
                    <a:pt x="36" y="21"/>
                  </a:lnTo>
                  <a:lnTo>
                    <a:pt x="37" y="17"/>
                  </a:lnTo>
                  <a:lnTo>
                    <a:pt x="40" y="13"/>
                  </a:lnTo>
                  <a:lnTo>
                    <a:pt x="42" y="8"/>
                  </a:lnTo>
                  <a:lnTo>
                    <a:pt x="44" y="8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50" y="0"/>
                  </a:lnTo>
                  <a:lnTo>
                    <a:pt x="52" y="0"/>
                  </a:lnTo>
                  <a:lnTo>
                    <a:pt x="54" y="0"/>
                  </a:lnTo>
                  <a:lnTo>
                    <a:pt x="56" y="0"/>
                  </a:lnTo>
                  <a:lnTo>
                    <a:pt x="58" y="0"/>
                  </a:lnTo>
                  <a:lnTo>
                    <a:pt x="60" y="0"/>
                  </a:lnTo>
                  <a:lnTo>
                    <a:pt x="62" y="0"/>
                  </a:lnTo>
                  <a:lnTo>
                    <a:pt x="64" y="0"/>
                  </a:lnTo>
                  <a:lnTo>
                    <a:pt x="66" y="0"/>
                  </a:lnTo>
                  <a:lnTo>
                    <a:pt x="68" y="4"/>
                  </a:lnTo>
                  <a:lnTo>
                    <a:pt x="70" y="4"/>
                  </a:lnTo>
                  <a:lnTo>
                    <a:pt x="73" y="4"/>
                  </a:lnTo>
                  <a:lnTo>
                    <a:pt x="74" y="8"/>
                  </a:lnTo>
                  <a:lnTo>
                    <a:pt x="77" y="8"/>
                  </a:lnTo>
                  <a:lnTo>
                    <a:pt x="78" y="13"/>
                  </a:lnTo>
                  <a:lnTo>
                    <a:pt x="79" y="13"/>
                  </a:lnTo>
                  <a:lnTo>
                    <a:pt x="82" y="17"/>
                  </a:lnTo>
                  <a:lnTo>
                    <a:pt x="83" y="17"/>
                  </a:lnTo>
                  <a:lnTo>
                    <a:pt x="85" y="21"/>
                  </a:lnTo>
                  <a:lnTo>
                    <a:pt x="87" y="25"/>
                  </a:lnTo>
                  <a:lnTo>
                    <a:pt x="89" y="29"/>
                  </a:lnTo>
                  <a:lnTo>
                    <a:pt x="90" y="29"/>
                  </a:lnTo>
                  <a:lnTo>
                    <a:pt x="93" y="33"/>
                  </a:lnTo>
                  <a:lnTo>
                    <a:pt x="94" y="37"/>
                  </a:lnTo>
                  <a:lnTo>
                    <a:pt x="95" y="41"/>
                  </a:lnTo>
                  <a:lnTo>
                    <a:pt x="98" y="45"/>
                  </a:lnTo>
                  <a:lnTo>
                    <a:pt x="99" y="50"/>
                  </a:lnTo>
                  <a:lnTo>
                    <a:pt x="101" y="54"/>
                  </a:lnTo>
                  <a:lnTo>
                    <a:pt x="101" y="58"/>
                  </a:lnTo>
                  <a:lnTo>
                    <a:pt x="102" y="58"/>
                  </a:lnTo>
                  <a:lnTo>
                    <a:pt x="102" y="62"/>
                  </a:lnTo>
                  <a:lnTo>
                    <a:pt x="102" y="66"/>
                  </a:lnTo>
                  <a:lnTo>
                    <a:pt x="104" y="66"/>
                  </a:lnTo>
                  <a:lnTo>
                    <a:pt x="104" y="70"/>
                  </a:lnTo>
                  <a:lnTo>
                    <a:pt x="105" y="74"/>
                  </a:lnTo>
                  <a:lnTo>
                    <a:pt x="105" y="78"/>
                  </a:lnTo>
                  <a:lnTo>
                    <a:pt x="106" y="78"/>
                  </a:lnTo>
                  <a:lnTo>
                    <a:pt x="106" y="82"/>
                  </a:lnTo>
                  <a:lnTo>
                    <a:pt x="108" y="86"/>
                  </a:lnTo>
                  <a:lnTo>
                    <a:pt x="109" y="86"/>
                  </a:lnTo>
                  <a:lnTo>
                    <a:pt x="109" y="91"/>
                  </a:lnTo>
                  <a:lnTo>
                    <a:pt x="110" y="91"/>
                  </a:lnTo>
                  <a:lnTo>
                    <a:pt x="110" y="95"/>
                  </a:lnTo>
                  <a:lnTo>
                    <a:pt x="113" y="91"/>
                  </a:lnTo>
                  <a:lnTo>
                    <a:pt x="114" y="91"/>
                  </a:lnTo>
                  <a:lnTo>
                    <a:pt x="116" y="91"/>
                  </a:lnTo>
                  <a:lnTo>
                    <a:pt x="117" y="86"/>
                  </a:lnTo>
                  <a:lnTo>
                    <a:pt x="118" y="86"/>
                  </a:lnTo>
                  <a:lnTo>
                    <a:pt x="121" y="86"/>
                  </a:lnTo>
                  <a:lnTo>
                    <a:pt x="122" y="86"/>
                  </a:lnTo>
                  <a:lnTo>
                    <a:pt x="124" y="82"/>
                  </a:lnTo>
                  <a:lnTo>
                    <a:pt x="125" y="82"/>
                  </a:lnTo>
                  <a:lnTo>
                    <a:pt x="126" y="82"/>
                  </a:lnTo>
                  <a:lnTo>
                    <a:pt x="129" y="82"/>
                  </a:lnTo>
                  <a:lnTo>
                    <a:pt x="130" y="78"/>
                  </a:lnTo>
                  <a:lnTo>
                    <a:pt x="132" y="78"/>
                  </a:lnTo>
                  <a:lnTo>
                    <a:pt x="133" y="78"/>
                  </a:lnTo>
                  <a:lnTo>
                    <a:pt x="135" y="78"/>
                  </a:lnTo>
                  <a:lnTo>
                    <a:pt x="136" y="78"/>
                  </a:lnTo>
                  <a:lnTo>
                    <a:pt x="139" y="78"/>
                  </a:lnTo>
                  <a:lnTo>
                    <a:pt x="140" y="78"/>
                  </a:lnTo>
                  <a:lnTo>
                    <a:pt x="141" y="78"/>
                  </a:lnTo>
                  <a:lnTo>
                    <a:pt x="143" y="78"/>
                  </a:lnTo>
                  <a:lnTo>
                    <a:pt x="144" y="78"/>
                  </a:lnTo>
                  <a:lnTo>
                    <a:pt x="147" y="78"/>
                  </a:lnTo>
                  <a:lnTo>
                    <a:pt x="148" y="78"/>
                  </a:lnTo>
                  <a:lnTo>
                    <a:pt x="149" y="82"/>
                  </a:lnTo>
                  <a:lnTo>
                    <a:pt x="151" y="82"/>
                  </a:lnTo>
                  <a:lnTo>
                    <a:pt x="152" y="82"/>
                  </a:lnTo>
                  <a:lnTo>
                    <a:pt x="153" y="82"/>
                  </a:lnTo>
                  <a:lnTo>
                    <a:pt x="156" y="86"/>
                  </a:lnTo>
                  <a:lnTo>
                    <a:pt x="157" y="86"/>
                  </a:lnTo>
                  <a:lnTo>
                    <a:pt x="159" y="91"/>
                  </a:lnTo>
                  <a:lnTo>
                    <a:pt x="160" y="91"/>
                  </a:lnTo>
                  <a:lnTo>
                    <a:pt x="161" y="95"/>
                  </a:lnTo>
                  <a:lnTo>
                    <a:pt x="163" y="99"/>
                  </a:lnTo>
                  <a:lnTo>
                    <a:pt x="164" y="103"/>
                  </a:lnTo>
                  <a:lnTo>
                    <a:pt x="166" y="107"/>
                  </a:lnTo>
                  <a:lnTo>
                    <a:pt x="167" y="111"/>
                  </a:lnTo>
                  <a:lnTo>
                    <a:pt x="168" y="115"/>
                  </a:lnTo>
                  <a:lnTo>
                    <a:pt x="170" y="119"/>
                  </a:lnTo>
                  <a:lnTo>
                    <a:pt x="171" y="123"/>
                  </a:lnTo>
                  <a:lnTo>
                    <a:pt x="171" y="128"/>
                  </a:lnTo>
                  <a:lnTo>
                    <a:pt x="172" y="132"/>
                  </a:lnTo>
                  <a:lnTo>
                    <a:pt x="174" y="136"/>
                  </a:lnTo>
                  <a:lnTo>
                    <a:pt x="174" y="140"/>
                  </a:lnTo>
                  <a:lnTo>
                    <a:pt x="175" y="148"/>
                  </a:lnTo>
                  <a:lnTo>
                    <a:pt x="176" y="152"/>
                  </a:lnTo>
                  <a:lnTo>
                    <a:pt x="176" y="156"/>
                  </a:lnTo>
                  <a:lnTo>
                    <a:pt x="178" y="160"/>
                  </a:lnTo>
                  <a:lnTo>
                    <a:pt x="178" y="169"/>
                  </a:lnTo>
                  <a:lnTo>
                    <a:pt x="179" y="173"/>
                  </a:lnTo>
                  <a:lnTo>
                    <a:pt x="179" y="177"/>
                  </a:lnTo>
                  <a:lnTo>
                    <a:pt x="180" y="185"/>
                  </a:lnTo>
                  <a:lnTo>
                    <a:pt x="180" y="189"/>
                  </a:lnTo>
                  <a:lnTo>
                    <a:pt x="180" y="193"/>
                  </a:lnTo>
                  <a:lnTo>
                    <a:pt x="180" y="201"/>
                  </a:lnTo>
                  <a:lnTo>
                    <a:pt x="182" y="206"/>
                  </a:lnTo>
                  <a:lnTo>
                    <a:pt x="182" y="214"/>
                  </a:lnTo>
                  <a:lnTo>
                    <a:pt x="182" y="218"/>
                  </a:lnTo>
                  <a:lnTo>
                    <a:pt x="182" y="222"/>
                  </a:lnTo>
                  <a:lnTo>
                    <a:pt x="182" y="230"/>
                  </a:lnTo>
                  <a:lnTo>
                    <a:pt x="182" y="234"/>
                  </a:lnTo>
                  <a:lnTo>
                    <a:pt x="182" y="242"/>
                  </a:lnTo>
                  <a:lnTo>
                    <a:pt x="182" y="247"/>
                  </a:lnTo>
                  <a:lnTo>
                    <a:pt x="182" y="251"/>
                  </a:lnTo>
                  <a:lnTo>
                    <a:pt x="182" y="259"/>
                  </a:lnTo>
                  <a:lnTo>
                    <a:pt x="180" y="259"/>
                  </a:lnTo>
                  <a:lnTo>
                    <a:pt x="180" y="263"/>
                  </a:lnTo>
                  <a:lnTo>
                    <a:pt x="180" y="267"/>
                  </a:lnTo>
                  <a:lnTo>
                    <a:pt x="179" y="271"/>
                  </a:lnTo>
                  <a:lnTo>
                    <a:pt x="179" y="275"/>
                  </a:lnTo>
                  <a:lnTo>
                    <a:pt x="179" y="279"/>
                  </a:lnTo>
                  <a:lnTo>
                    <a:pt x="178" y="279"/>
                  </a:lnTo>
                  <a:lnTo>
                    <a:pt x="178" y="284"/>
                  </a:lnTo>
                  <a:lnTo>
                    <a:pt x="178" y="288"/>
                  </a:lnTo>
                  <a:lnTo>
                    <a:pt x="176" y="288"/>
                  </a:lnTo>
                  <a:lnTo>
                    <a:pt x="176" y="292"/>
                  </a:lnTo>
                  <a:lnTo>
                    <a:pt x="176" y="296"/>
                  </a:lnTo>
                  <a:lnTo>
                    <a:pt x="175" y="300"/>
                  </a:lnTo>
                  <a:lnTo>
                    <a:pt x="175" y="304"/>
                  </a:lnTo>
                  <a:lnTo>
                    <a:pt x="174" y="304"/>
                  </a:lnTo>
                  <a:lnTo>
                    <a:pt x="174" y="308"/>
                  </a:lnTo>
                  <a:lnTo>
                    <a:pt x="172" y="312"/>
                  </a:lnTo>
                  <a:lnTo>
                    <a:pt x="172" y="316"/>
                  </a:lnTo>
                  <a:lnTo>
                    <a:pt x="171" y="316"/>
                  </a:lnTo>
                  <a:lnTo>
                    <a:pt x="170" y="320"/>
                  </a:lnTo>
                  <a:lnTo>
                    <a:pt x="170" y="325"/>
                  </a:lnTo>
                  <a:lnTo>
                    <a:pt x="168" y="325"/>
                  </a:lnTo>
                  <a:lnTo>
                    <a:pt x="167" y="325"/>
                  </a:lnTo>
                  <a:lnTo>
                    <a:pt x="166" y="325"/>
                  </a:lnTo>
                  <a:lnTo>
                    <a:pt x="164" y="325"/>
                  </a:lnTo>
                  <a:lnTo>
                    <a:pt x="163" y="325"/>
                  </a:lnTo>
                  <a:lnTo>
                    <a:pt x="161" y="320"/>
                  </a:lnTo>
                  <a:lnTo>
                    <a:pt x="160" y="320"/>
                  </a:lnTo>
                  <a:lnTo>
                    <a:pt x="160" y="316"/>
                  </a:lnTo>
                  <a:lnTo>
                    <a:pt x="159" y="312"/>
                  </a:lnTo>
                  <a:lnTo>
                    <a:pt x="159" y="308"/>
                  </a:lnTo>
                  <a:lnTo>
                    <a:pt x="159" y="304"/>
                  </a:lnTo>
                  <a:lnTo>
                    <a:pt x="159" y="300"/>
                  </a:lnTo>
                  <a:lnTo>
                    <a:pt x="157" y="300"/>
                  </a:lnTo>
                  <a:lnTo>
                    <a:pt x="157" y="2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1350"/>
            </a:p>
          </p:txBody>
        </p:sp>
        <p:sp>
          <p:nvSpPr>
            <p:cNvPr id="76" name="Freeform 39"/>
            <p:cNvSpPr>
              <a:spLocks/>
            </p:cNvSpPr>
            <p:nvPr/>
          </p:nvSpPr>
          <p:spPr bwMode="auto">
            <a:xfrm>
              <a:off x="3518267" y="2823390"/>
              <a:ext cx="412870" cy="715963"/>
            </a:xfrm>
            <a:custGeom>
              <a:avLst/>
              <a:gdLst>
                <a:gd name="T0" fmla="*/ 162 w 187"/>
                <a:gd name="T1" fmla="*/ 414 h 451"/>
                <a:gd name="T2" fmla="*/ 170 w 187"/>
                <a:gd name="T3" fmla="*/ 402 h 451"/>
                <a:gd name="T4" fmla="*/ 175 w 187"/>
                <a:gd name="T5" fmla="*/ 369 h 451"/>
                <a:gd name="T6" fmla="*/ 177 w 187"/>
                <a:gd name="T7" fmla="*/ 332 h 451"/>
                <a:gd name="T8" fmla="*/ 175 w 187"/>
                <a:gd name="T9" fmla="*/ 295 h 451"/>
                <a:gd name="T10" fmla="*/ 171 w 187"/>
                <a:gd name="T11" fmla="*/ 254 h 451"/>
                <a:gd name="T12" fmla="*/ 162 w 187"/>
                <a:gd name="T13" fmla="*/ 221 h 451"/>
                <a:gd name="T14" fmla="*/ 150 w 187"/>
                <a:gd name="T15" fmla="*/ 197 h 451"/>
                <a:gd name="T16" fmla="*/ 137 w 187"/>
                <a:gd name="T17" fmla="*/ 180 h 451"/>
                <a:gd name="T18" fmla="*/ 123 w 187"/>
                <a:gd name="T19" fmla="*/ 176 h 451"/>
                <a:gd name="T20" fmla="*/ 111 w 187"/>
                <a:gd name="T21" fmla="*/ 189 h 451"/>
                <a:gd name="T22" fmla="*/ 102 w 187"/>
                <a:gd name="T23" fmla="*/ 189 h 451"/>
                <a:gd name="T24" fmla="*/ 98 w 187"/>
                <a:gd name="T25" fmla="*/ 172 h 451"/>
                <a:gd name="T26" fmla="*/ 100 w 187"/>
                <a:gd name="T27" fmla="*/ 152 h 451"/>
                <a:gd name="T28" fmla="*/ 105 w 187"/>
                <a:gd name="T29" fmla="*/ 131 h 451"/>
                <a:gd name="T30" fmla="*/ 109 w 187"/>
                <a:gd name="T31" fmla="*/ 102 h 451"/>
                <a:gd name="T32" fmla="*/ 109 w 187"/>
                <a:gd name="T33" fmla="*/ 74 h 451"/>
                <a:gd name="T34" fmla="*/ 101 w 187"/>
                <a:gd name="T35" fmla="*/ 45 h 451"/>
                <a:gd name="T36" fmla="*/ 89 w 187"/>
                <a:gd name="T37" fmla="*/ 33 h 451"/>
                <a:gd name="T38" fmla="*/ 77 w 187"/>
                <a:gd name="T39" fmla="*/ 33 h 451"/>
                <a:gd name="T40" fmla="*/ 63 w 187"/>
                <a:gd name="T41" fmla="*/ 45 h 451"/>
                <a:gd name="T42" fmla="*/ 51 w 187"/>
                <a:gd name="T43" fmla="*/ 53 h 451"/>
                <a:gd name="T44" fmla="*/ 38 w 187"/>
                <a:gd name="T45" fmla="*/ 78 h 451"/>
                <a:gd name="T46" fmla="*/ 27 w 187"/>
                <a:gd name="T47" fmla="*/ 111 h 451"/>
                <a:gd name="T48" fmla="*/ 19 w 187"/>
                <a:gd name="T49" fmla="*/ 144 h 451"/>
                <a:gd name="T50" fmla="*/ 12 w 187"/>
                <a:gd name="T51" fmla="*/ 185 h 451"/>
                <a:gd name="T52" fmla="*/ 13 w 187"/>
                <a:gd name="T53" fmla="*/ 238 h 451"/>
                <a:gd name="T54" fmla="*/ 5 w 187"/>
                <a:gd name="T55" fmla="*/ 230 h 451"/>
                <a:gd name="T56" fmla="*/ 1 w 187"/>
                <a:gd name="T57" fmla="*/ 209 h 451"/>
                <a:gd name="T58" fmla="*/ 0 w 187"/>
                <a:gd name="T59" fmla="*/ 185 h 451"/>
                <a:gd name="T60" fmla="*/ 1 w 187"/>
                <a:gd name="T61" fmla="*/ 160 h 451"/>
                <a:gd name="T62" fmla="*/ 5 w 187"/>
                <a:gd name="T63" fmla="*/ 127 h 451"/>
                <a:gd name="T64" fmla="*/ 16 w 187"/>
                <a:gd name="T65" fmla="*/ 82 h 451"/>
                <a:gd name="T66" fmla="*/ 30 w 187"/>
                <a:gd name="T67" fmla="*/ 49 h 451"/>
                <a:gd name="T68" fmla="*/ 44 w 187"/>
                <a:gd name="T69" fmla="*/ 20 h 451"/>
                <a:gd name="T70" fmla="*/ 61 w 187"/>
                <a:gd name="T71" fmla="*/ 4 h 451"/>
                <a:gd name="T72" fmla="*/ 75 w 187"/>
                <a:gd name="T73" fmla="*/ 0 h 451"/>
                <a:gd name="T74" fmla="*/ 89 w 187"/>
                <a:gd name="T75" fmla="*/ 4 h 451"/>
                <a:gd name="T76" fmla="*/ 102 w 187"/>
                <a:gd name="T77" fmla="*/ 20 h 451"/>
                <a:gd name="T78" fmla="*/ 113 w 187"/>
                <a:gd name="T79" fmla="*/ 45 h 451"/>
                <a:gd name="T80" fmla="*/ 120 w 187"/>
                <a:gd name="T81" fmla="*/ 78 h 451"/>
                <a:gd name="T82" fmla="*/ 121 w 187"/>
                <a:gd name="T83" fmla="*/ 107 h 451"/>
                <a:gd name="T84" fmla="*/ 120 w 187"/>
                <a:gd name="T85" fmla="*/ 131 h 451"/>
                <a:gd name="T86" fmla="*/ 135 w 187"/>
                <a:gd name="T87" fmla="*/ 148 h 451"/>
                <a:gd name="T88" fmla="*/ 150 w 187"/>
                <a:gd name="T89" fmla="*/ 164 h 451"/>
                <a:gd name="T90" fmla="*/ 163 w 187"/>
                <a:gd name="T91" fmla="*/ 193 h 451"/>
                <a:gd name="T92" fmla="*/ 175 w 187"/>
                <a:gd name="T93" fmla="*/ 230 h 451"/>
                <a:gd name="T94" fmla="*/ 183 w 187"/>
                <a:gd name="T95" fmla="*/ 271 h 451"/>
                <a:gd name="T96" fmla="*/ 186 w 187"/>
                <a:gd name="T97" fmla="*/ 308 h 451"/>
                <a:gd name="T98" fmla="*/ 187 w 187"/>
                <a:gd name="T99" fmla="*/ 349 h 451"/>
                <a:gd name="T100" fmla="*/ 186 w 187"/>
                <a:gd name="T101" fmla="*/ 390 h 451"/>
                <a:gd name="T102" fmla="*/ 181 w 187"/>
                <a:gd name="T103" fmla="*/ 427 h 451"/>
                <a:gd name="T104" fmla="*/ 174 w 187"/>
                <a:gd name="T105" fmla="*/ 447 h 451"/>
                <a:gd name="T106" fmla="*/ 164 w 187"/>
                <a:gd name="T107" fmla="*/ 451 h 451"/>
                <a:gd name="T108" fmla="*/ 155 w 187"/>
                <a:gd name="T109" fmla="*/ 431 h 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87" h="451">
                  <a:moveTo>
                    <a:pt x="154" y="419"/>
                  </a:moveTo>
                  <a:lnTo>
                    <a:pt x="156" y="406"/>
                  </a:lnTo>
                  <a:lnTo>
                    <a:pt x="158" y="410"/>
                  </a:lnTo>
                  <a:lnTo>
                    <a:pt x="159" y="410"/>
                  </a:lnTo>
                  <a:lnTo>
                    <a:pt x="159" y="414"/>
                  </a:lnTo>
                  <a:lnTo>
                    <a:pt x="160" y="414"/>
                  </a:lnTo>
                  <a:lnTo>
                    <a:pt x="162" y="414"/>
                  </a:lnTo>
                  <a:lnTo>
                    <a:pt x="162" y="419"/>
                  </a:lnTo>
                  <a:lnTo>
                    <a:pt x="163" y="419"/>
                  </a:lnTo>
                  <a:lnTo>
                    <a:pt x="164" y="419"/>
                  </a:lnTo>
                  <a:lnTo>
                    <a:pt x="166" y="419"/>
                  </a:lnTo>
                  <a:lnTo>
                    <a:pt x="167" y="414"/>
                  </a:lnTo>
                  <a:lnTo>
                    <a:pt x="168" y="410"/>
                  </a:lnTo>
                  <a:lnTo>
                    <a:pt x="170" y="402"/>
                  </a:lnTo>
                  <a:lnTo>
                    <a:pt x="171" y="398"/>
                  </a:lnTo>
                  <a:lnTo>
                    <a:pt x="171" y="394"/>
                  </a:lnTo>
                  <a:lnTo>
                    <a:pt x="173" y="390"/>
                  </a:lnTo>
                  <a:lnTo>
                    <a:pt x="174" y="386"/>
                  </a:lnTo>
                  <a:lnTo>
                    <a:pt x="174" y="377"/>
                  </a:lnTo>
                  <a:lnTo>
                    <a:pt x="175" y="373"/>
                  </a:lnTo>
                  <a:lnTo>
                    <a:pt x="175" y="369"/>
                  </a:lnTo>
                  <a:lnTo>
                    <a:pt x="175" y="365"/>
                  </a:lnTo>
                  <a:lnTo>
                    <a:pt x="175" y="357"/>
                  </a:lnTo>
                  <a:lnTo>
                    <a:pt x="177" y="353"/>
                  </a:lnTo>
                  <a:lnTo>
                    <a:pt x="177" y="349"/>
                  </a:lnTo>
                  <a:lnTo>
                    <a:pt x="177" y="341"/>
                  </a:lnTo>
                  <a:lnTo>
                    <a:pt x="177" y="336"/>
                  </a:lnTo>
                  <a:lnTo>
                    <a:pt x="177" y="332"/>
                  </a:lnTo>
                  <a:lnTo>
                    <a:pt x="177" y="324"/>
                  </a:lnTo>
                  <a:lnTo>
                    <a:pt x="177" y="320"/>
                  </a:lnTo>
                  <a:lnTo>
                    <a:pt x="177" y="316"/>
                  </a:lnTo>
                  <a:lnTo>
                    <a:pt x="175" y="312"/>
                  </a:lnTo>
                  <a:lnTo>
                    <a:pt x="175" y="304"/>
                  </a:lnTo>
                  <a:lnTo>
                    <a:pt x="175" y="299"/>
                  </a:lnTo>
                  <a:lnTo>
                    <a:pt x="175" y="295"/>
                  </a:lnTo>
                  <a:lnTo>
                    <a:pt x="174" y="287"/>
                  </a:lnTo>
                  <a:lnTo>
                    <a:pt x="174" y="283"/>
                  </a:lnTo>
                  <a:lnTo>
                    <a:pt x="174" y="279"/>
                  </a:lnTo>
                  <a:lnTo>
                    <a:pt x="173" y="271"/>
                  </a:lnTo>
                  <a:lnTo>
                    <a:pt x="173" y="267"/>
                  </a:lnTo>
                  <a:lnTo>
                    <a:pt x="171" y="263"/>
                  </a:lnTo>
                  <a:lnTo>
                    <a:pt x="171" y="254"/>
                  </a:lnTo>
                  <a:lnTo>
                    <a:pt x="170" y="250"/>
                  </a:lnTo>
                  <a:lnTo>
                    <a:pt x="168" y="246"/>
                  </a:lnTo>
                  <a:lnTo>
                    <a:pt x="167" y="242"/>
                  </a:lnTo>
                  <a:lnTo>
                    <a:pt x="166" y="238"/>
                  </a:lnTo>
                  <a:lnTo>
                    <a:pt x="164" y="234"/>
                  </a:lnTo>
                  <a:lnTo>
                    <a:pt x="163" y="226"/>
                  </a:lnTo>
                  <a:lnTo>
                    <a:pt x="162" y="221"/>
                  </a:lnTo>
                  <a:lnTo>
                    <a:pt x="160" y="217"/>
                  </a:lnTo>
                  <a:lnTo>
                    <a:pt x="158" y="213"/>
                  </a:lnTo>
                  <a:lnTo>
                    <a:pt x="156" y="209"/>
                  </a:lnTo>
                  <a:lnTo>
                    <a:pt x="155" y="205"/>
                  </a:lnTo>
                  <a:lnTo>
                    <a:pt x="154" y="201"/>
                  </a:lnTo>
                  <a:lnTo>
                    <a:pt x="152" y="201"/>
                  </a:lnTo>
                  <a:lnTo>
                    <a:pt x="150" y="197"/>
                  </a:lnTo>
                  <a:lnTo>
                    <a:pt x="148" y="193"/>
                  </a:lnTo>
                  <a:lnTo>
                    <a:pt x="147" y="189"/>
                  </a:lnTo>
                  <a:lnTo>
                    <a:pt x="144" y="189"/>
                  </a:lnTo>
                  <a:lnTo>
                    <a:pt x="143" y="185"/>
                  </a:lnTo>
                  <a:lnTo>
                    <a:pt x="140" y="180"/>
                  </a:lnTo>
                  <a:lnTo>
                    <a:pt x="139" y="180"/>
                  </a:lnTo>
                  <a:lnTo>
                    <a:pt x="137" y="180"/>
                  </a:lnTo>
                  <a:lnTo>
                    <a:pt x="135" y="176"/>
                  </a:lnTo>
                  <a:lnTo>
                    <a:pt x="133" y="176"/>
                  </a:lnTo>
                  <a:lnTo>
                    <a:pt x="131" y="176"/>
                  </a:lnTo>
                  <a:lnTo>
                    <a:pt x="129" y="176"/>
                  </a:lnTo>
                  <a:lnTo>
                    <a:pt x="127" y="176"/>
                  </a:lnTo>
                  <a:lnTo>
                    <a:pt x="125" y="176"/>
                  </a:lnTo>
                  <a:lnTo>
                    <a:pt x="123" y="176"/>
                  </a:lnTo>
                  <a:lnTo>
                    <a:pt x="121" y="176"/>
                  </a:lnTo>
                  <a:lnTo>
                    <a:pt x="119" y="176"/>
                  </a:lnTo>
                  <a:lnTo>
                    <a:pt x="117" y="180"/>
                  </a:lnTo>
                  <a:lnTo>
                    <a:pt x="115" y="180"/>
                  </a:lnTo>
                  <a:lnTo>
                    <a:pt x="112" y="185"/>
                  </a:lnTo>
                  <a:lnTo>
                    <a:pt x="111" y="185"/>
                  </a:lnTo>
                  <a:lnTo>
                    <a:pt x="111" y="189"/>
                  </a:lnTo>
                  <a:lnTo>
                    <a:pt x="109" y="189"/>
                  </a:lnTo>
                  <a:lnTo>
                    <a:pt x="108" y="193"/>
                  </a:lnTo>
                  <a:lnTo>
                    <a:pt x="106" y="193"/>
                  </a:lnTo>
                  <a:lnTo>
                    <a:pt x="105" y="193"/>
                  </a:lnTo>
                  <a:lnTo>
                    <a:pt x="104" y="193"/>
                  </a:lnTo>
                  <a:lnTo>
                    <a:pt x="104" y="189"/>
                  </a:lnTo>
                  <a:lnTo>
                    <a:pt x="102" y="189"/>
                  </a:lnTo>
                  <a:lnTo>
                    <a:pt x="102" y="185"/>
                  </a:lnTo>
                  <a:lnTo>
                    <a:pt x="101" y="185"/>
                  </a:lnTo>
                  <a:lnTo>
                    <a:pt x="101" y="180"/>
                  </a:lnTo>
                  <a:lnTo>
                    <a:pt x="100" y="180"/>
                  </a:lnTo>
                  <a:lnTo>
                    <a:pt x="100" y="176"/>
                  </a:lnTo>
                  <a:lnTo>
                    <a:pt x="98" y="176"/>
                  </a:lnTo>
                  <a:lnTo>
                    <a:pt x="98" y="172"/>
                  </a:lnTo>
                  <a:lnTo>
                    <a:pt x="97" y="172"/>
                  </a:lnTo>
                  <a:lnTo>
                    <a:pt x="97" y="168"/>
                  </a:lnTo>
                  <a:lnTo>
                    <a:pt x="97" y="164"/>
                  </a:lnTo>
                  <a:lnTo>
                    <a:pt x="97" y="160"/>
                  </a:lnTo>
                  <a:lnTo>
                    <a:pt x="98" y="160"/>
                  </a:lnTo>
                  <a:lnTo>
                    <a:pt x="98" y="156"/>
                  </a:lnTo>
                  <a:lnTo>
                    <a:pt x="100" y="152"/>
                  </a:lnTo>
                  <a:lnTo>
                    <a:pt x="101" y="152"/>
                  </a:lnTo>
                  <a:lnTo>
                    <a:pt x="101" y="148"/>
                  </a:lnTo>
                  <a:lnTo>
                    <a:pt x="102" y="144"/>
                  </a:lnTo>
                  <a:lnTo>
                    <a:pt x="104" y="139"/>
                  </a:lnTo>
                  <a:lnTo>
                    <a:pt x="104" y="135"/>
                  </a:lnTo>
                  <a:lnTo>
                    <a:pt x="105" y="135"/>
                  </a:lnTo>
                  <a:lnTo>
                    <a:pt x="105" y="131"/>
                  </a:lnTo>
                  <a:lnTo>
                    <a:pt x="106" y="127"/>
                  </a:lnTo>
                  <a:lnTo>
                    <a:pt x="106" y="123"/>
                  </a:lnTo>
                  <a:lnTo>
                    <a:pt x="108" y="119"/>
                  </a:lnTo>
                  <a:lnTo>
                    <a:pt x="108" y="115"/>
                  </a:lnTo>
                  <a:lnTo>
                    <a:pt x="108" y="111"/>
                  </a:lnTo>
                  <a:lnTo>
                    <a:pt x="109" y="107"/>
                  </a:lnTo>
                  <a:lnTo>
                    <a:pt x="109" y="102"/>
                  </a:lnTo>
                  <a:lnTo>
                    <a:pt x="109" y="98"/>
                  </a:lnTo>
                  <a:lnTo>
                    <a:pt x="109" y="94"/>
                  </a:lnTo>
                  <a:lnTo>
                    <a:pt x="109" y="90"/>
                  </a:lnTo>
                  <a:lnTo>
                    <a:pt x="109" y="86"/>
                  </a:lnTo>
                  <a:lnTo>
                    <a:pt x="109" y="82"/>
                  </a:lnTo>
                  <a:lnTo>
                    <a:pt x="109" y="78"/>
                  </a:lnTo>
                  <a:lnTo>
                    <a:pt x="109" y="74"/>
                  </a:lnTo>
                  <a:lnTo>
                    <a:pt x="109" y="70"/>
                  </a:lnTo>
                  <a:lnTo>
                    <a:pt x="108" y="66"/>
                  </a:lnTo>
                  <a:lnTo>
                    <a:pt x="106" y="61"/>
                  </a:lnTo>
                  <a:lnTo>
                    <a:pt x="105" y="57"/>
                  </a:lnTo>
                  <a:lnTo>
                    <a:pt x="104" y="53"/>
                  </a:lnTo>
                  <a:lnTo>
                    <a:pt x="102" y="49"/>
                  </a:lnTo>
                  <a:lnTo>
                    <a:pt x="101" y="45"/>
                  </a:lnTo>
                  <a:lnTo>
                    <a:pt x="100" y="41"/>
                  </a:lnTo>
                  <a:lnTo>
                    <a:pt x="97" y="37"/>
                  </a:lnTo>
                  <a:lnTo>
                    <a:pt x="96" y="37"/>
                  </a:lnTo>
                  <a:lnTo>
                    <a:pt x="94" y="37"/>
                  </a:lnTo>
                  <a:lnTo>
                    <a:pt x="93" y="33"/>
                  </a:lnTo>
                  <a:lnTo>
                    <a:pt x="90" y="33"/>
                  </a:lnTo>
                  <a:lnTo>
                    <a:pt x="89" y="33"/>
                  </a:lnTo>
                  <a:lnTo>
                    <a:pt x="88" y="33"/>
                  </a:lnTo>
                  <a:lnTo>
                    <a:pt x="85" y="33"/>
                  </a:lnTo>
                  <a:lnTo>
                    <a:pt x="84" y="33"/>
                  </a:lnTo>
                  <a:lnTo>
                    <a:pt x="82" y="33"/>
                  </a:lnTo>
                  <a:lnTo>
                    <a:pt x="80" y="33"/>
                  </a:lnTo>
                  <a:lnTo>
                    <a:pt x="78" y="33"/>
                  </a:lnTo>
                  <a:lnTo>
                    <a:pt x="77" y="33"/>
                  </a:lnTo>
                  <a:lnTo>
                    <a:pt x="74" y="33"/>
                  </a:lnTo>
                  <a:lnTo>
                    <a:pt x="73" y="37"/>
                  </a:lnTo>
                  <a:lnTo>
                    <a:pt x="70" y="37"/>
                  </a:lnTo>
                  <a:lnTo>
                    <a:pt x="69" y="37"/>
                  </a:lnTo>
                  <a:lnTo>
                    <a:pt x="67" y="41"/>
                  </a:lnTo>
                  <a:lnTo>
                    <a:pt x="65" y="41"/>
                  </a:lnTo>
                  <a:lnTo>
                    <a:pt x="63" y="45"/>
                  </a:lnTo>
                  <a:lnTo>
                    <a:pt x="62" y="45"/>
                  </a:lnTo>
                  <a:lnTo>
                    <a:pt x="59" y="45"/>
                  </a:lnTo>
                  <a:lnTo>
                    <a:pt x="58" y="49"/>
                  </a:lnTo>
                  <a:lnTo>
                    <a:pt x="57" y="49"/>
                  </a:lnTo>
                  <a:lnTo>
                    <a:pt x="55" y="49"/>
                  </a:lnTo>
                  <a:lnTo>
                    <a:pt x="53" y="53"/>
                  </a:lnTo>
                  <a:lnTo>
                    <a:pt x="51" y="53"/>
                  </a:lnTo>
                  <a:lnTo>
                    <a:pt x="49" y="57"/>
                  </a:lnTo>
                  <a:lnTo>
                    <a:pt x="47" y="61"/>
                  </a:lnTo>
                  <a:lnTo>
                    <a:pt x="46" y="66"/>
                  </a:lnTo>
                  <a:lnTo>
                    <a:pt x="43" y="70"/>
                  </a:lnTo>
                  <a:lnTo>
                    <a:pt x="42" y="74"/>
                  </a:lnTo>
                  <a:lnTo>
                    <a:pt x="40" y="74"/>
                  </a:lnTo>
                  <a:lnTo>
                    <a:pt x="38" y="78"/>
                  </a:lnTo>
                  <a:lnTo>
                    <a:pt x="36" y="82"/>
                  </a:lnTo>
                  <a:lnTo>
                    <a:pt x="35" y="86"/>
                  </a:lnTo>
                  <a:lnTo>
                    <a:pt x="34" y="90"/>
                  </a:lnTo>
                  <a:lnTo>
                    <a:pt x="31" y="94"/>
                  </a:lnTo>
                  <a:lnTo>
                    <a:pt x="30" y="102"/>
                  </a:lnTo>
                  <a:lnTo>
                    <a:pt x="28" y="107"/>
                  </a:lnTo>
                  <a:lnTo>
                    <a:pt x="27" y="111"/>
                  </a:lnTo>
                  <a:lnTo>
                    <a:pt x="26" y="115"/>
                  </a:lnTo>
                  <a:lnTo>
                    <a:pt x="24" y="119"/>
                  </a:lnTo>
                  <a:lnTo>
                    <a:pt x="23" y="123"/>
                  </a:lnTo>
                  <a:lnTo>
                    <a:pt x="22" y="131"/>
                  </a:lnTo>
                  <a:lnTo>
                    <a:pt x="20" y="135"/>
                  </a:lnTo>
                  <a:lnTo>
                    <a:pt x="19" y="139"/>
                  </a:lnTo>
                  <a:lnTo>
                    <a:pt x="19" y="144"/>
                  </a:lnTo>
                  <a:lnTo>
                    <a:pt x="18" y="152"/>
                  </a:lnTo>
                  <a:lnTo>
                    <a:pt x="16" y="156"/>
                  </a:lnTo>
                  <a:lnTo>
                    <a:pt x="15" y="164"/>
                  </a:lnTo>
                  <a:lnTo>
                    <a:pt x="15" y="168"/>
                  </a:lnTo>
                  <a:lnTo>
                    <a:pt x="13" y="172"/>
                  </a:lnTo>
                  <a:lnTo>
                    <a:pt x="12" y="180"/>
                  </a:lnTo>
                  <a:lnTo>
                    <a:pt x="12" y="185"/>
                  </a:lnTo>
                  <a:lnTo>
                    <a:pt x="11" y="193"/>
                  </a:lnTo>
                  <a:lnTo>
                    <a:pt x="11" y="197"/>
                  </a:lnTo>
                  <a:lnTo>
                    <a:pt x="9" y="205"/>
                  </a:lnTo>
                  <a:lnTo>
                    <a:pt x="18" y="234"/>
                  </a:lnTo>
                  <a:lnTo>
                    <a:pt x="16" y="238"/>
                  </a:lnTo>
                  <a:lnTo>
                    <a:pt x="15" y="238"/>
                  </a:lnTo>
                  <a:lnTo>
                    <a:pt x="13" y="238"/>
                  </a:lnTo>
                  <a:lnTo>
                    <a:pt x="12" y="238"/>
                  </a:lnTo>
                  <a:lnTo>
                    <a:pt x="11" y="238"/>
                  </a:lnTo>
                  <a:lnTo>
                    <a:pt x="9" y="238"/>
                  </a:lnTo>
                  <a:lnTo>
                    <a:pt x="8" y="234"/>
                  </a:lnTo>
                  <a:lnTo>
                    <a:pt x="7" y="234"/>
                  </a:lnTo>
                  <a:lnTo>
                    <a:pt x="7" y="230"/>
                  </a:lnTo>
                  <a:lnTo>
                    <a:pt x="5" y="230"/>
                  </a:lnTo>
                  <a:lnTo>
                    <a:pt x="5" y="226"/>
                  </a:lnTo>
                  <a:lnTo>
                    <a:pt x="4" y="226"/>
                  </a:lnTo>
                  <a:lnTo>
                    <a:pt x="4" y="221"/>
                  </a:lnTo>
                  <a:lnTo>
                    <a:pt x="3" y="221"/>
                  </a:lnTo>
                  <a:lnTo>
                    <a:pt x="3" y="217"/>
                  </a:lnTo>
                  <a:lnTo>
                    <a:pt x="1" y="213"/>
                  </a:lnTo>
                  <a:lnTo>
                    <a:pt x="1" y="209"/>
                  </a:lnTo>
                  <a:lnTo>
                    <a:pt x="1" y="205"/>
                  </a:lnTo>
                  <a:lnTo>
                    <a:pt x="0" y="205"/>
                  </a:lnTo>
                  <a:lnTo>
                    <a:pt x="0" y="201"/>
                  </a:lnTo>
                  <a:lnTo>
                    <a:pt x="0" y="197"/>
                  </a:lnTo>
                  <a:lnTo>
                    <a:pt x="0" y="193"/>
                  </a:lnTo>
                  <a:lnTo>
                    <a:pt x="0" y="189"/>
                  </a:lnTo>
                  <a:lnTo>
                    <a:pt x="0" y="185"/>
                  </a:lnTo>
                  <a:lnTo>
                    <a:pt x="0" y="180"/>
                  </a:lnTo>
                  <a:lnTo>
                    <a:pt x="0" y="176"/>
                  </a:lnTo>
                  <a:lnTo>
                    <a:pt x="0" y="172"/>
                  </a:lnTo>
                  <a:lnTo>
                    <a:pt x="0" y="168"/>
                  </a:lnTo>
                  <a:lnTo>
                    <a:pt x="0" y="164"/>
                  </a:lnTo>
                  <a:lnTo>
                    <a:pt x="1" y="164"/>
                  </a:lnTo>
                  <a:lnTo>
                    <a:pt x="1" y="160"/>
                  </a:lnTo>
                  <a:lnTo>
                    <a:pt x="1" y="156"/>
                  </a:lnTo>
                  <a:lnTo>
                    <a:pt x="1" y="152"/>
                  </a:lnTo>
                  <a:lnTo>
                    <a:pt x="1" y="148"/>
                  </a:lnTo>
                  <a:lnTo>
                    <a:pt x="3" y="144"/>
                  </a:lnTo>
                  <a:lnTo>
                    <a:pt x="3" y="139"/>
                  </a:lnTo>
                  <a:lnTo>
                    <a:pt x="4" y="131"/>
                  </a:lnTo>
                  <a:lnTo>
                    <a:pt x="5" y="127"/>
                  </a:lnTo>
                  <a:lnTo>
                    <a:pt x="7" y="119"/>
                  </a:lnTo>
                  <a:lnTo>
                    <a:pt x="8" y="111"/>
                  </a:lnTo>
                  <a:lnTo>
                    <a:pt x="9" y="107"/>
                  </a:lnTo>
                  <a:lnTo>
                    <a:pt x="11" y="98"/>
                  </a:lnTo>
                  <a:lnTo>
                    <a:pt x="13" y="94"/>
                  </a:lnTo>
                  <a:lnTo>
                    <a:pt x="15" y="86"/>
                  </a:lnTo>
                  <a:lnTo>
                    <a:pt x="16" y="82"/>
                  </a:lnTo>
                  <a:lnTo>
                    <a:pt x="18" y="78"/>
                  </a:lnTo>
                  <a:lnTo>
                    <a:pt x="20" y="70"/>
                  </a:lnTo>
                  <a:lnTo>
                    <a:pt x="22" y="66"/>
                  </a:lnTo>
                  <a:lnTo>
                    <a:pt x="23" y="61"/>
                  </a:lnTo>
                  <a:lnTo>
                    <a:pt x="26" y="57"/>
                  </a:lnTo>
                  <a:lnTo>
                    <a:pt x="27" y="53"/>
                  </a:lnTo>
                  <a:lnTo>
                    <a:pt x="30" y="49"/>
                  </a:lnTo>
                  <a:lnTo>
                    <a:pt x="31" y="45"/>
                  </a:lnTo>
                  <a:lnTo>
                    <a:pt x="34" y="41"/>
                  </a:lnTo>
                  <a:lnTo>
                    <a:pt x="35" y="37"/>
                  </a:lnTo>
                  <a:lnTo>
                    <a:pt x="38" y="33"/>
                  </a:lnTo>
                  <a:lnTo>
                    <a:pt x="40" y="29"/>
                  </a:lnTo>
                  <a:lnTo>
                    <a:pt x="42" y="24"/>
                  </a:lnTo>
                  <a:lnTo>
                    <a:pt x="44" y="20"/>
                  </a:lnTo>
                  <a:lnTo>
                    <a:pt x="47" y="20"/>
                  </a:lnTo>
                  <a:lnTo>
                    <a:pt x="49" y="16"/>
                  </a:lnTo>
                  <a:lnTo>
                    <a:pt x="51" y="12"/>
                  </a:lnTo>
                  <a:lnTo>
                    <a:pt x="54" y="12"/>
                  </a:lnTo>
                  <a:lnTo>
                    <a:pt x="55" y="8"/>
                  </a:lnTo>
                  <a:lnTo>
                    <a:pt x="58" y="4"/>
                  </a:lnTo>
                  <a:lnTo>
                    <a:pt x="61" y="4"/>
                  </a:lnTo>
                  <a:lnTo>
                    <a:pt x="63" y="0"/>
                  </a:lnTo>
                  <a:lnTo>
                    <a:pt x="65" y="0"/>
                  </a:lnTo>
                  <a:lnTo>
                    <a:pt x="67" y="0"/>
                  </a:lnTo>
                  <a:lnTo>
                    <a:pt x="69" y="0"/>
                  </a:lnTo>
                  <a:lnTo>
                    <a:pt x="71" y="0"/>
                  </a:lnTo>
                  <a:lnTo>
                    <a:pt x="73" y="0"/>
                  </a:lnTo>
                  <a:lnTo>
                    <a:pt x="75" y="0"/>
                  </a:lnTo>
                  <a:lnTo>
                    <a:pt x="77" y="0"/>
                  </a:lnTo>
                  <a:lnTo>
                    <a:pt x="80" y="0"/>
                  </a:lnTo>
                  <a:lnTo>
                    <a:pt x="81" y="0"/>
                  </a:lnTo>
                  <a:lnTo>
                    <a:pt x="84" y="0"/>
                  </a:lnTo>
                  <a:lnTo>
                    <a:pt x="85" y="4"/>
                  </a:lnTo>
                  <a:lnTo>
                    <a:pt x="88" y="4"/>
                  </a:lnTo>
                  <a:lnTo>
                    <a:pt x="89" y="4"/>
                  </a:lnTo>
                  <a:lnTo>
                    <a:pt x="92" y="8"/>
                  </a:lnTo>
                  <a:lnTo>
                    <a:pt x="93" y="8"/>
                  </a:lnTo>
                  <a:lnTo>
                    <a:pt x="96" y="12"/>
                  </a:lnTo>
                  <a:lnTo>
                    <a:pt x="97" y="12"/>
                  </a:lnTo>
                  <a:lnTo>
                    <a:pt x="98" y="16"/>
                  </a:lnTo>
                  <a:lnTo>
                    <a:pt x="101" y="16"/>
                  </a:lnTo>
                  <a:lnTo>
                    <a:pt x="102" y="20"/>
                  </a:lnTo>
                  <a:lnTo>
                    <a:pt x="104" y="24"/>
                  </a:lnTo>
                  <a:lnTo>
                    <a:pt x="105" y="24"/>
                  </a:lnTo>
                  <a:lnTo>
                    <a:pt x="108" y="29"/>
                  </a:lnTo>
                  <a:lnTo>
                    <a:pt x="109" y="33"/>
                  </a:lnTo>
                  <a:lnTo>
                    <a:pt x="111" y="37"/>
                  </a:lnTo>
                  <a:lnTo>
                    <a:pt x="112" y="41"/>
                  </a:lnTo>
                  <a:lnTo>
                    <a:pt x="113" y="45"/>
                  </a:lnTo>
                  <a:lnTo>
                    <a:pt x="115" y="49"/>
                  </a:lnTo>
                  <a:lnTo>
                    <a:pt x="116" y="53"/>
                  </a:lnTo>
                  <a:lnTo>
                    <a:pt x="117" y="57"/>
                  </a:lnTo>
                  <a:lnTo>
                    <a:pt x="119" y="61"/>
                  </a:lnTo>
                  <a:lnTo>
                    <a:pt x="119" y="70"/>
                  </a:lnTo>
                  <a:lnTo>
                    <a:pt x="120" y="74"/>
                  </a:lnTo>
                  <a:lnTo>
                    <a:pt x="120" y="78"/>
                  </a:lnTo>
                  <a:lnTo>
                    <a:pt x="120" y="82"/>
                  </a:lnTo>
                  <a:lnTo>
                    <a:pt x="121" y="86"/>
                  </a:lnTo>
                  <a:lnTo>
                    <a:pt x="121" y="90"/>
                  </a:lnTo>
                  <a:lnTo>
                    <a:pt x="121" y="94"/>
                  </a:lnTo>
                  <a:lnTo>
                    <a:pt x="121" y="98"/>
                  </a:lnTo>
                  <a:lnTo>
                    <a:pt x="121" y="102"/>
                  </a:lnTo>
                  <a:lnTo>
                    <a:pt x="121" y="107"/>
                  </a:lnTo>
                  <a:lnTo>
                    <a:pt x="120" y="107"/>
                  </a:lnTo>
                  <a:lnTo>
                    <a:pt x="120" y="111"/>
                  </a:lnTo>
                  <a:lnTo>
                    <a:pt x="120" y="115"/>
                  </a:lnTo>
                  <a:lnTo>
                    <a:pt x="120" y="119"/>
                  </a:lnTo>
                  <a:lnTo>
                    <a:pt x="120" y="123"/>
                  </a:lnTo>
                  <a:lnTo>
                    <a:pt x="120" y="127"/>
                  </a:lnTo>
                  <a:lnTo>
                    <a:pt x="120" y="131"/>
                  </a:lnTo>
                  <a:lnTo>
                    <a:pt x="121" y="131"/>
                  </a:lnTo>
                  <a:lnTo>
                    <a:pt x="124" y="135"/>
                  </a:lnTo>
                  <a:lnTo>
                    <a:pt x="125" y="135"/>
                  </a:lnTo>
                  <a:lnTo>
                    <a:pt x="128" y="139"/>
                  </a:lnTo>
                  <a:lnTo>
                    <a:pt x="131" y="139"/>
                  </a:lnTo>
                  <a:lnTo>
                    <a:pt x="132" y="144"/>
                  </a:lnTo>
                  <a:lnTo>
                    <a:pt x="135" y="148"/>
                  </a:lnTo>
                  <a:lnTo>
                    <a:pt x="137" y="148"/>
                  </a:lnTo>
                  <a:lnTo>
                    <a:pt x="139" y="152"/>
                  </a:lnTo>
                  <a:lnTo>
                    <a:pt x="142" y="156"/>
                  </a:lnTo>
                  <a:lnTo>
                    <a:pt x="143" y="156"/>
                  </a:lnTo>
                  <a:lnTo>
                    <a:pt x="146" y="160"/>
                  </a:lnTo>
                  <a:lnTo>
                    <a:pt x="148" y="164"/>
                  </a:lnTo>
                  <a:lnTo>
                    <a:pt x="150" y="164"/>
                  </a:lnTo>
                  <a:lnTo>
                    <a:pt x="152" y="168"/>
                  </a:lnTo>
                  <a:lnTo>
                    <a:pt x="154" y="172"/>
                  </a:lnTo>
                  <a:lnTo>
                    <a:pt x="156" y="176"/>
                  </a:lnTo>
                  <a:lnTo>
                    <a:pt x="158" y="180"/>
                  </a:lnTo>
                  <a:lnTo>
                    <a:pt x="160" y="185"/>
                  </a:lnTo>
                  <a:lnTo>
                    <a:pt x="162" y="189"/>
                  </a:lnTo>
                  <a:lnTo>
                    <a:pt x="163" y="193"/>
                  </a:lnTo>
                  <a:lnTo>
                    <a:pt x="166" y="197"/>
                  </a:lnTo>
                  <a:lnTo>
                    <a:pt x="167" y="201"/>
                  </a:lnTo>
                  <a:lnTo>
                    <a:pt x="168" y="205"/>
                  </a:lnTo>
                  <a:lnTo>
                    <a:pt x="171" y="213"/>
                  </a:lnTo>
                  <a:lnTo>
                    <a:pt x="173" y="217"/>
                  </a:lnTo>
                  <a:lnTo>
                    <a:pt x="174" y="221"/>
                  </a:lnTo>
                  <a:lnTo>
                    <a:pt x="175" y="230"/>
                  </a:lnTo>
                  <a:lnTo>
                    <a:pt x="177" y="234"/>
                  </a:lnTo>
                  <a:lnTo>
                    <a:pt x="178" y="242"/>
                  </a:lnTo>
                  <a:lnTo>
                    <a:pt x="179" y="246"/>
                  </a:lnTo>
                  <a:lnTo>
                    <a:pt x="181" y="254"/>
                  </a:lnTo>
                  <a:lnTo>
                    <a:pt x="182" y="258"/>
                  </a:lnTo>
                  <a:lnTo>
                    <a:pt x="182" y="263"/>
                  </a:lnTo>
                  <a:lnTo>
                    <a:pt x="183" y="271"/>
                  </a:lnTo>
                  <a:lnTo>
                    <a:pt x="183" y="275"/>
                  </a:lnTo>
                  <a:lnTo>
                    <a:pt x="183" y="279"/>
                  </a:lnTo>
                  <a:lnTo>
                    <a:pt x="185" y="287"/>
                  </a:lnTo>
                  <a:lnTo>
                    <a:pt x="185" y="291"/>
                  </a:lnTo>
                  <a:lnTo>
                    <a:pt x="186" y="295"/>
                  </a:lnTo>
                  <a:lnTo>
                    <a:pt x="186" y="304"/>
                  </a:lnTo>
                  <a:lnTo>
                    <a:pt x="186" y="308"/>
                  </a:lnTo>
                  <a:lnTo>
                    <a:pt x="186" y="316"/>
                  </a:lnTo>
                  <a:lnTo>
                    <a:pt x="187" y="320"/>
                  </a:lnTo>
                  <a:lnTo>
                    <a:pt x="187" y="324"/>
                  </a:lnTo>
                  <a:lnTo>
                    <a:pt x="187" y="332"/>
                  </a:lnTo>
                  <a:lnTo>
                    <a:pt x="187" y="336"/>
                  </a:lnTo>
                  <a:lnTo>
                    <a:pt x="187" y="345"/>
                  </a:lnTo>
                  <a:lnTo>
                    <a:pt x="187" y="349"/>
                  </a:lnTo>
                  <a:lnTo>
                    <a:pt x="187" y="357"/>
                  </a:lnTo>
                  <a:lnTo>
                    <a:pt x="187" y="361"/>
                  </a:lnTo>
                  <a:lnTo>
                    <a:pt x="187" y="365"/>
                  </a:lnTo>
                  <a:lnTo>
                    <a:pt x="187" y="373"/>
                  </a:lnTo>
                  <a:lnTo>
                    <a:pt x="187" y="377"/>
                  </a:lnTo>
                  <a:lnTo>
                    <a:pt x="186" y="386"/>
                  </a:lnTo>
                  <a:lnTo>
                    <a:pt x="186" y="390"/>
                  </a:lnTo>
                  <a:lnTo>
                    <a:pt x="186" y="394"/>
                  </a:lnTo>
                  <a:lnTo>
                    <a:pt x="185" y="402"/>
                  </a:lnTo>
                  <a:lnTo>
                    <a:pt x="185" y="406"/>
                  </a:lnTo>
                  <a:lnTo>
                    <a:pt x="183" y="410"/>
                  </a:lnTo>
                  <a:lnTo>
                    <a:pt x="183" y="414"/>
                  </a:lnTo>
                  <a:lnTo>
                    <a:pt x="182" y="423"/>
                  </a:lnTo>
                  <a:lnTo>
                    <a:pt x="181" y="427"/>
                  </a:lnTo>
                  <a:lnTo>
                    <a:pt x="181" y="431"/>
                  </a:lnTo>
                  <a:lnTo>
                    <a:pt x="179" y="435"/>
                  </a:lnTo>
                  <a:lnTo>
                    <a:pt x="178" y="439"/>
                  </a:lnTo>
                  <a:lnTo>
                    <a:pt x="177" y="439"/>
                  </a:lnTo>
                  <a:lnTo>
                    <a:pt x="177" y="443"/>
                  </a:lnTo>
                  <a:lnTo>
                    <a:pt x="175" y="443"/>
                  </a:lnTo>
                  <a:lnTo>
                    <a:pt x="174" y="447"/>
                  </a:lnTo>
                  <a:lnTo>
                    <a:pt x="173" y="447"/>
                  </a:lnTo>
                  <a:lnTo>
                    <a:pt x="171" y="447"/>
                  </a:lnTo>
                  <a:lnTo>
                    <a:pt x="170" y="451"/>
                  </a:lnTo>
                  <a:lnTo>
                    <a:pt x="168" y="451"/>
                  </a:lnTo>
                  <a:lnTo>
                    <a:pt x="167" y="451"/>
                  </a:lnTo>
                  <a:lnTo>
                    <a:pt x="166" y="451"/>
                  </a:lnTo>
                  <a:lnTo>
                    <a:pt x="164" y="451"/>
                  </a:lnTo>
                  <a:lnTo>
                    <a:pt x="163" y="447"/>
                  </a:lnTo>
                  <a:lnTo>
                    <a:pt x="162" y="447"/>
                  </a:lnTo>
                  <a:lnTo>
                    <a:pt x="160" y="447"/>
                  </a:lnTo>
                  <a:lnTo>
                    <a:pt x="159" y="443"/>
                  </a:lnTo>
                  <a:lnTo>
                    <a:pt x="158" y="439"/>
                  </a:lnTo>
                  <a:lnTo>
                    <a:pt x="156" y="435"/>
                  </a:lnTo>
                  <a:lnTo>
                    <a:pt x="155" y="431"/>
                  </a:lnTo>
                  <a:lnTo>
                    <a:pt x="155" y="427"/>
                  </a:lnTo>
                  <a:lnTo>
                    <a:pt x="154" y="423"/>
                  </a:lnTo>
                  <a:lnTo>
                    <a:pt x="154" y="4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1350"/>
            </a:p>
          </p:txBody>
        </p:sp>
        <p:sp>
          <p:nvSpPr>
            <p:cNvPr id="77" name="Freeform 40"/>
            <p:cNvSpPr>
              <a:spLocks/>
            </p:cNvSpPr>
            <p:nvPr/>
          </p:nvSpPr>
          <p:spPr bwMode="auto">
            <a:xfrm>
              <a:off x="2738892" y="2556690"/>
              <a:ext cx="635865" cy="944563"/>
            </a:xfrm>
            <a:custGeom>
              <a:avLst/>
              <a:gdLst>
                <a:gd name="T0" fmla="*/ 251 w 288"/>
                <a:gd name="T1" fmla="*/ 554 h 595"/>
                <a:gd name="T2" fmla="*/ 256 w 288"/>
                <a:gd name="T3" fmla="*/ 541 h 595"/>
                <a:gd name="T4" fmla="*/ 261 w 288"/>
                <a:gd name="T5" fmla="*/ 529 h 595"/>
                <a:gd name="T6" fmla="*/ 265 w 288"/>
                <a:gd name="T7" fmla="*/ 509 h 595"/>
                <a:gd name="T8" fmla="*/ 269 w 288"/>
                <a:gd name="T9" fmla="*/ 488 h 595"/>
                <a:gd name="T10" fmla="*/ 273 w 288"/>
                <a:gd name="T11" fmla="*/ 463 h 595"/>
                <a:gd name="T12" fmla="*/ 275 w 288"/>
                <a:gd name="T13" fmla="*/ 439 h 595"/>
                <a:gd name="T14" fmla="*/ 275 w 288"/>
                <a:gd name="T15" fmla="*/ 414 h 595"/>
                <a:gd name="T16" fmla="*/ 269 w 288"/>
                <a:gd name="T17" fmla="*/ 381 h 595"/>
                <a:gd name="T18" fmla="*/ 253 w 288"/>
                <a:gd name="T19" fmla="*/ 336 h 595"/>
                <a:gd name="T20" fmla="*/ 234 w 288"/>
                <a:gd name="T21" fmla="*/ 312 h 595"/>
                <a:gd name="T22" fmla="*/ 214 w 288"/>
                <a:gd name="T23" fmla="*/ 295 h 595"/>
                <a:gd name="T24" fmla="*/ 193 w 288"/>
                <a:gd name="T25" fmla="*/ 295 h 595"/>
                <a:gd name="T26" fmla="*/ 172 w 288"/>
                <a:gd name="T27" fmla="*/ 307 h 595"/>
                <a:gd name="T28" fmla="*/ 164 w 288"/>
                <a:gd name="T29" fmla="*/ 287 h 595"/>
                <a:gd name="T30" fmla="*/ 163 w 288"/>
                <a:gd name="T31" fmla="*/ 262 h 595"/>
                <a:gd name="T32" fmla="*/ 167 w 288"/>
                <a:gd name="T33" fmla="*/ 234 h 595"/>
                <a:gd name="T34" fmla="*/ 170 w 288"/>
                <a:gd name="T35" fmla="*/ 205 h 595"/>
                <a:gd name="T36" fmla="*/ 168 w 288"/>
                <a:gd name="T37" fmla="*/ 172 h 595"/>
                <a:gd name="T38" fmla="*/ 159 w 288"/>
                <a:gd name="T39" fmla="*/ 127 h 595"/>
                <a:gd name="T40" fmla="*/ 145 w 288"/>
                <a:gd name="T41" fmla="*/ 82 h 595"/>
                <a:gd name="T42" fmla="*/ 128 w 288"/>
                <a:gd name="T43" fmla="*/ 53 h 595"/>
                <a:gd name="T44" fmla="*/ 109 w 288"/>
                <a:gd name="T45" fmla="*/ 36 h 595"/>
                <a:gd name="T46" fmla="*/ 89 w 288"/>
                <a:gd name="T47" fmla="*/ 28 h 595"/>
                <a:gd name="T48" fmla="*/ 71 w 288"/>
                <a:gd name="T49" fmla="*/ 24 h 595"/>
                <a:gd name="T50" fmla="*/ 56 w 288"/>
                <a:gd name="T51" fmla="*/ 36 h 595"/>
                <a:gd name="T52" fmla="*/ 43 w 288"/>
                <a:gd name="T53" fmla="*/ 57 h 595"/>
                <a:gd name="T54" fmla="*/ 31 w 288"/>
                <a:gd name="T55" fmla="*/ 82 h 595"/>
                <a:gd name="T56" fmla="*/ 21 w 288"/>
                <a:gd name="T57" fmla="*/ 114 h 595"/>
                <a:gd name="T58" fmla="*/ 13 w 288"/>
                <a:gd name="T59" fmla="*/ 156 h 595"/>
                <a:gd name="T60" fmla="*/ 5 w 288"/>
                <a:gd name="T61" fmla="*/ 192 h 595"/>
                <a:gd name="T62" fmla="*/ 1 w 288"/>
                <a:gd name="T63" fmla="*/ 180 h 595"/>
                <a:gd name="T64" fmla="*/ 3 w 288"/>
                <a:gd name="T65" fmla="*/ 147 h 595"/>
                <a:gd name="T66" fmla="*/ 8 w 288"/>
                <a:gd name="T67" fmla="*/ 110 h 595"/>
                <a:gd name="T68" fmla="*/ 17 w 288"/>
                <a:gd name="T69" fmla="*/ 78 h 595"/>
                <a:gd name="T70" fmla="*/ 27 w 288"/>
                <a:gd name="T71" fmla="*/ 49 h 595"/>
                <a:gd name="T72" fmla="*/ 39 w 288"/>
                <a:gd name="T73" fmla="*/ 24 h 595"/>
                <a:gd name="T74" fmla="*/ 55 w 288"/>
                <a:gd name="T75" fmla="*/ 8 h 595"/>
                <a:gd name="T76" fmla="*/ 77 w 288"/>
                <a:gd name="T77" fmla="*/ 0 h 595"/>
                <a:gd name="T78" fmla="*/ 100 w 288"/>
                <a:gd name="T79" fmla="*/ 4 h 595"/>
                <a:gd name="T80" fmla="*/ 121 w 288"/>
                <a:gd name="T81" fmla="*/ 20 h 595"/>
                <a:gd name="T82" fmla="*/ 141 w 288"/>
                <a:gd name="T83" fmla="*/ 45 h 595"/>
                <a:gd name="T84" fmla="*/ 160 w 288"/>
                <a:gd name="T85" fmla="*/ 86 h 595"/>
                <a:gd name="T86" fmla="*/ 168 w 288"/>
                <a:gd name="T87" fmla="*/ 110 h 595"/>
                <a:gd name="T88" fmla="*/ 174 w 288"/>
                <a:gd name="T89" fmla="*/ 139 h 595"/>
                <a:gd name="T90" fmla="*/ 178 w 288"/>
                <a:gd name="T91" fmla="*/ 172 h 595"/>
                <a:gd name="T92" fmla="*/ 180 w 288"/>
                <a:gd name="T93" fmla="*/ 209 h 595"/>
                <a:gd name="T94" fmla="*/ 180 w 288"/>
                <a:gd name="T95" fmla="*/ 242 h 595"/>
                <a:gd name="T96" fmla="*/ 197 w 288"/>
                <a:gd name="T97" fmla="*/ 258 h 595"/>
                <a:gd name="T98" fmla="*/ 222 w 288"/>
                <a:gd name="T99" fmla="*/ 270 h 595"/>
                <a:gd name="T100" fmla="*/ 245 w 288"/>
                <a:gd name="T101" fmla="*/ 295 h 595"/>
                <a:gd name="T102" fmla="*/ 265 w 288"/>
                <a:gd name="T103" fmla="*/ 332 h 595"/>
                <a:gd name="T104" fmla="*/ 282 w 288"/>
                <a:gd name="T105" fmla="*/ 385 h 595"/>
                <a:gd name="T106" fmla="*/ 288 w 288"/>
                <a:gd name="T107" fmla="*/ 447 h 595"/>
                <a:gd name="T108" fmla="*/ 286 w 288"/>
                <a:gd name="T109" fmla="*/ 484 h 595"/>
                <a:gd name="T110" fmla="*/ 280 w 288"/>
                <a:gd name="T111" fmla="*/ 521 h 595"/>
                <a:gd name="T112" fmla="*/ 272 w 288"/>
                <a:gd name="T113" fmla="*/ 554 h 595"/>
                <a:gd name="T114" fmla="*/ 264 w 288"/>
                <a:gd name="T115" fmla="*/ 578 h 595"/>
                <a:gd name="T116" fmla="*/ 253 w 288"/>
                <a:gd name="T117" fmla="*/ 595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88" h="595">
                  <a:moveTo>
                    <a:pt x="246" y="574"/>
                  </a:moveTo>
                  <a:lnTo>
                    <a:pt x="248" y="570"/>
                  </a:lnTo>
                  <a:lnTo>
                    <a:pt x="248" y="566"/>
                  </a:lnTo>
                  <a:lnTo>
                    <a:pt x="249" y="562"/>
                  </a:lnTo>
                  <a:lnTo>
                    <a:pt x="249" y="558"/>
                  </a:lnTo>
                  <a:lnTo>
                    <a:pt x="251" y="554"/>
                  </a:lnTo>
                  <a:lnTo>
                    <a:pt x="252" y="554"/>
                  </a:lnTo>
                  <a:lnTo>
                    <a:pt x="252" y="550"/>
                  </a:lnTo>
                  <a:lnTo>
                    <a:pt x="253" y="550"/>
                  </a:lnTo>
                  <a:lnTo>
                    <a:pt x="253" y="545"/>
                  </a:lnTo>
                  <a:lnTo>
                    <a:pt x="255" y="545"/>
                  </a:lnTo>
                  <a:lnTo>
                    <a:pt x="256" y="541"/>
                  </a:lnTo>
                  <a:lnTo>
                    <a:pt x="257" y="541"/>
                  </a:lnTo>
                  <a:lnTo>
                    <a:pt x="257" y="537"/>
                  </a:lnTo>
                  <a:lnTo>
                    <a:pt x="259" y="537"/>
                  </a:lnTo>
                  <a:lnTo>
                    <a:pt x="259" y="533"/>
                  </a:lnTo>
                  <a:lnTo>
                    <a:pt x="260" y="533"/>
                  </a:lnTo>
                  <a:lnTo>
                    <a:pt x="261" y="529"/>
                  </a:lnTo>
                  <a:lnTo>
                    <a:pt x="263" y="529"/>
                  </a:lnTo>
                  <a:lnTo>
                    <a:pt x="263" y="525"/>
                  </a:lnTo>
                  <a:lnTo>
                    <a:pt x="264" y="521"/>
                  </a:lnTo>
                  <a:lnTo>
                    <a:pt x="264" y="517"/>
                  </a:lnTo>
                  <a:lnTo>
                    <a:pt x="265" y="513"/>
                  </a:lnTo>
                  <a:lnTo>
                    <a:pt x="265" y="509"/>
                  </a:lnTo>
                  <a:lnTo>
                    <a:pt x="267" y="509"/>
                  </a:lnTo>
                  <a:lnTo>
                    <a:pt x="267" y="504"/>
                  </a:lnTo>
                  <a:lnTo>
                    <a:pt x="268" y="500"/>
                  </a:lnTo>
                  <a:lnTo>
                    <a:pt x="268" y="496"/>
                  </a:lnTo>
                  <a:lnTo>
                    <a:pt x="269" y="492"/>
                  </a:lnTo>
                  <a:lnTo>
                    <a:pt x="269" y="488"/>
                  </a:lnTo>
                  <a:lnTo>
                    <a:pt x="271" y="484"/>
                  </a:lnTo>
                  <a:lnTo>
                    <a:pt x="271" y="480"/>
                  </a:lnTo>
                  <a:lnTo>
                    <a:pt x="272" y="476"/>
                  </a:lnTo>
                  <a:lnTo>
                    <a:pt x="272" y="472"/>
                  </a:lnTo>
                  <a:lnTo>
                    <a:pt x="273" y="467"/>
                  </a:lnTo>
                  <a:lnTo>
                    <a:pt x="273" y="463"/>
                  </a:lnTo>
                  <a:lnTo>
                    <a:pt x="273" y="459"/>
                  </a:lnTo>
                  <a:lnTo>
                    <a:pt x="273" y="455"/>
                  </a:lnTo>
                  <a:lnTo>
                    <a:pt x="275" y="451"/>
                  </a:lnTo>
                  <a:lnTo>
                    <a:pt x="275" y="447"/>
                  </a:lnTo>
                  <a:lnTo>
                    <a:pt x="275" y="443"/>
                  </a:lnTo>
                  <a:lnTo>
                    <a:pt x="275" y="439"/>
                  </a:lnTo>
                  <a:lnTo>
                    <a:pt x="275" y="435"/>
                  </a:lnTo>
                  <a:lnTo>
                    <a:pt x="275" y="431"/>
                  </a:lnTo>
                  <a:lnTo>
                    <a:pt x="276" y="426"/>
                  </a:lnTo>
                  <a:lnTo>
                    <a:pt x="275" y="422"/>
                  </a:lnTo>
                  <a:lnTo>
                    <a:pt x="275" y="418"/>
                  </a:lnTo>
                  <a:lnTo>
                    <a:pt x="275" y="414"/>
                  </a:lnTo>
                  <a:lnTo>
                    <a:pt x="275" y="410"/>
                  </a:lnTo>
                  <a:lnTo>
                    <a:pt x="275" y="406"/>
                  </a:lnTo>
                  <a:lnTo>
                    <a:pt x="275" y="402"/>
                  </a:lnTo>
                  <a:lnTo>
                    <a:pt x="273" y="398"/>
                  </a:lnTo>
                  <a:lnTo>
                    <a:pt x="272" y="389"/>
                  </a:lnTo>
                  <a:lnTo>
                    <a:pt x="269" y="381"/>
                  </a:lnTo>
                  <a:lnTo>
                    <a:pt x="267" y="373"/>
                  </a:lnTo>
                  <a:lnTo>
                    <a:pt x="264" y="365"/>
                  </a:lnTo>
                  <a:lnTo>
                    <a:pt x="261" y="357"/>
                  </a:lnTo>
                  <a:lnTo>
                    <a:pt x="259" y="348"/>
                  </a:lnTo>
                  <a:lnTo>
                    <a:pt x="256" y="344"/>
                  </a:lnTo>
                  <a:lnTo>
                    <a:pt x="253" y="336"/>
                  </a:lnTo>
                  <a:lnTo>
                    <a:pt x="251" y="332"/>
                  </a:lnTo>
                  <a:lnTo>
                    <a:pt x="248" y="328"/>
                  </a:lnTo>
                  <a:lnTo>
                    <a:pt x="244" y="324"/>
                  </a:lnTo>
                  <a:lnTo>
                    <a:pt x="241" y="320"/>
                  </a:lnTo>
                  <a:lnTo>
                    <a:pt x="237" y="316"/>
                  </a:lnTo>
                  <a:lnTo>
                    <a:pt x="234" y="312"/>
                  </a:lnTo>
                  <a:lnTo>
                    <a:pt x="230" y="307"/>
                  </a:lnTo>
                  <a:lnTo>
                    <a:pt x="228" y="303"/>
                  </a:lnTo>
                  <a:lnTo>
                    <a:pt x="224" y="303"/>
                  </a:lnTo>
                  <a:lnTo>
                    <a:pt x="221" y="299"/>
                  </a:lnTo>
                  <a:lnTo>
                    <a:pt x="217" y="299"/>
                  </a:lnTo>
                  <a:lnTo>
                    <a:pt x="214" y="295"/>
                  </a:lnTo>
                  <a:lnTo>
                    <a:pt x="210" y="295"/>
                  </a:lnTo>
                  <a:lnTo>
                    <a:pt x="206" y="295"/>
                  </a:lnTo>
                  <a:lnTo>
                    <a:pt x="203" y="295"/>
                  </a:lnTo>
                  <a:lnTo>
                    <a:pt x="199" y="295"/>
                  </a:lnTo>
                  <a:lnTo>
                    <a:pt x="195" y="295"/>
                  </a:lnTo>
                  <a:lnTo>
                    <a:pt x="193" y="295"/>
                  </a:lnTo>
                  <a:lnTo>
                    <a:pt x="189" y="295"/>
                  </a:lnTo>
                  <a:lnTo>
                    <a:pt x="186" y="299"/>
                  </a:lnTo>
                  <a:lnTo>
                    <a:pt x="182" y="299"/>
                  </a:lnTo>
                  <a:lnTo>
                    <a:pt x="179" y="303"/>
                  </a:lnTo>
                  <a:lnTo>
                    <a:pt x="175" y="303"/>
                  </a:lnTo>
                  <a:lnTo>
                    <a:pt x="172" y="307"/>
                  </a:lnTo>
                  <a:lnTo>
                    <a:pt x="170" y="303"/>
                  </a:lnTo>
                  <a:lnTo>
                    <a:pt x="168" y="299"/>
                  </a:lnTo>
                  <a:lnTo>
                    <a:pt x="167" y="299"/>
                  </a:lnTo>
                  <a:lnTo>
                    <a:pt x="166" y="295"/>
                  </a:lnTo>
                  <a:lnTo>
                    <a:pt x="164" y="291"/>
                  </a:lnTo>
                  <a:lnTo>
                    <a:pt x="164" y="287"/>
                  </a:lnTo>
                  <a:lnTo>
                    <a:pt x="163" y="283"/>
                  </a:lnTo>
                  <a:lnTo>
                    <a:pt x="163" y="279"/>
                  </a:lnTo>
                  <a:lnTo>
                    <a:pt x="163" y="275"/>
                  </a:lnTo>
                  <a:lnTo>
                    <a:pt x="163" y="270"/>
                  </a:lnTo>
                  <a:lnTo>
                    <a:pt x="163" y="266"/>
                  </a:lnTo>
                  <a:lnTo>
                    <a:pt x="163" y="262"/>
                  </a:lnTo>
                  <a:lnTo>
                    <a:pt x="164" y="258"/>
                  </a:lnTo>
                  <a:lnTo>
                    <a:pt x="164" y="254"/>
                  </a:lnTo>
                  <a:lnTo>
                    <a:pt x="164" y="250"/>
                  </a:lnTo>
                  <a:lnTo>
                    <a:pt x="166" y="246"/>
                  </a:lnTo>
                  <a:lnTo>
                    <a:pt x="166" y="238"/>
                  </a:lnTo>
                  <a:lnTo>
                    <a:pt x="167" y="234"/>
                  </a:lnTo>
                  <a:lnTo>
                    <a:pt x="167" y="229"/>
                  </a:lnTo>
                  <a:lnTo>
                    <a:pt x="168" y="225"/>
                  </a:lnTo>
                  <a:lnTo>
                    <a:pt x="168" y="221"/>
                  </a:lnTo>
                  <a:lnTo>
                    <a:pt x="170" y="213"/>
                  </a:lnTo>
                  <a:lnTo>
                    <a:pt x="170" y="209"/>
                  </a:lnTo>
                  <a:lnTo>
                    <a:pt x="170" y="205"/>
                  </a:lnTo>
                  <a:lnTo>
                    <a:pt x="170" y="201"/>
                  </a:lnTo>
                  <a:lnTo>
                    <a:pt x="170" y="192"/>
                  </a:lnTo>
                  <a:lnTo>
                    <a:pt x="170" y="188"/>
                  </a:lnTo>
                  <a:lnTo>
                    <a:pt x="170" y="184"/>
                  </a:lnTo>
                  <a:lnTo>
                    <a:pt x="170" y="180"/>
                  </a:lnTo>
                  <a:lnTo>
                    <a:pt x="168" y="172"/>
                  </a:lnTo>
                  <a:lnTo>
                    <a:pt x="167" y="168"/>
                  </a:lnTo>
                  <a:lnTo>
                    <a:pt x="166" y="164"/>
                  </a:lnTo>
                  <a:lnTo>
                    <a:pt x="164" y="151"/>
                  </a:lnTo>
                  <a:lnTo>
                    <a:pt x="163" y="143"/>
                  </a:lnTo>
                  <a:lnTo>
                    <a:pt x="162" y="135"/>
                  </a:lnTo>
                  <a:lnTo>
                    <a:pt x="159" y="127"/>
                  </a:lnTo>
                  <a:lnTo>
                    <a:pt x="158" y="119"/>
                  </a:lnTo>
                  <a:lnTo>
                    <a:pt x="155" y="110"/>
                  </a:lnTo>
                  <a:lnTo>
                    <a:pt x="152" y="102"/>
                  </a:lnTo>
                  <a:lnTo>
                    <a:pt x="151" y="98"/>
                  </a:lnTo>
                  <a:lnTo>
                    <a:pt x="148" y="90"/>
                  </a:lnTo>
                  <a:lnTo>
                    <a:pt x="145" y="82"/>
                  </a:lnTo>
                  <a:lnTo>
                    <a:pt x="143" y="78"/>
                  </a:lnTo>
                  <a:lnTo>
                    <a:pt x="140" y="73"/>
                  </a:lnTo>
                  <a:lnTo>
                    <a:pt x="137" y="65"/>
                  </a:lnTo>
                  <a:lnTo>
                    <a:pt x="135" y="61"/>
                  </a:lnTo>
                  <a:lnTo>
                    <a:pt x="132" y="57"/>
                  </a:lnTo>
                  <a:lnTo>
                    <a:pt x="128" y="53"/>
                  </a:lnTo>
                  <a:lnTo>
                    <a:pt x="125" y="49"/>
                  </a:lnTo>
                  <a:lnTo>
                    <a:pt x="122" y="45"/>
                  </a:lnTo>
                  <a:lnTo>
                    <a:pt x="120" y="45"/>
                  </a:lnTo>
                  <a:lnTo>
                    <a:pt x="116" y="41"/>
                  </a:lnTo>
                  <a:lnTo>
                    <a:pt x="113" y="36"/>
                  </a:lnTo>
                  <a:lnTo>
                    <a:pt x="109" y="36"/>
                  </a:lnTo>
                  <a:lnTo>
                    <a:pt x="106" y="32"/>
                  </a:lnTo>
                  <a:lnTo>
                    <a:pt x="102" y="32"/>
                  </a:lnTo>
                  <a:lnTo>
                    <a:pt x="100" y="28"/>
                  </a:lnTo>
                  <a:lnTo>
                    <a:pt x="96" y="28"/>
                  </a:lnTo>
                  <a:lnTo>
                    <a:pt x="93" y="28"/>
                  </a:lnTo>
                  <a:lnTo>
                    <a:pt x="89" y="28"/>
                  </a:lnTo>
                  <a:lnTo>
                    <a:pt x="86" y="24"/>
                  </a:lnTo>
                  <a:lnTo>
                    <a:pt x="82" y="24"/>
                  </a:lnTo>
                  <a:lnTo>
                    <a:pt x="79" y="24"/>
                  </a:lnTo>
                  <a:lnTo>
                    <a:pt x="75" y="24"/>
                  </a:lnTo>
                  <a:lnTo>
                    <a:pt x="73" y="24"/>
                  </a:lnTo>
                  <a:lnTo>
                    <a:pt x="71" y="24"/>
                  </a:lnTo>
                  <a:lnTo>
                    <a:pt x="69" y="28"/>
                  </a:lnTo>
                  <a:lnTo>
                    <a:pt x="66" y="28"/>
                  </a:lnTo>
                  <a:lnTo>
                    <a:pt x="63" y="32"/>
                  </a:lnTo>
                  <a:lnTo>
                    <a:pt x="62" y="32"/>
                  </a:lnTo>
                  <a:lnTo>
                    <a:pt x="59" y="36"/>
                  </a:lnTo>
                  <a:lnTo>
                    <a:pt x="56" y="36"/>
                  </a:lnTo>
                  <a:lnTo>
                    <a:pt x="54" y="41"/>
                  </a:lnTo>
                  <a:lnTo>
                    <a:pt x="52" y="41"/>
                  </a:lnTo>
                  <a:lnTo>
                    <a:pt x="50" y="45"/>
                  </a:lnTo>
                  <a:lnTo>
                    <a:pt x="47" y="49"/>
                  </a:lnTo>
                  <a:lnTo>
                    <a:pt x="46" y="53"/>
                  </a:lnTo>
                  <a:lnTo>
                    <a:pt x="43" y="57"/>
                  </a:lnTo>
                  <a:lnTo>
                    <a:pt x="42" y="61"/>
                  </a:lnTo>
                  <a:lnTo>
                    <a:pt x="39" y="65"/>
                  </a:lnTo>
                  <a:lnTo>
                    <a:pt x="36" y="69"/>
                  </a:lnTo>
                  <a:lnTo>
                    <a:pt x="35" y="73"/>
                  </a:lnTo>
                  <a:lnTo>
                    <a:pt x="34" y="78"/>
                  </a:lnTo>
                  <a:lnTo>
                    <a:pt x="31" y="82"/>
                  </a:lnTo>
                  <a:lnTo>
                    <a:pt x="29" y="86"/>
                  </a:lnTo>
                  <a:lnTo>
                    <a:pt x="27" y="94"/>
                  </a:lnTo>
                  <a:lnTo>
                    <a:pt x="25" y="98"/>
                  </a:lnTo>
                  <a:lnTo>
                    <a:pt x="24" y="102"/>
                  </a:lnTo>
                  <a:lnTo>
                    <a:pt x="23" y="110"/>
                  </a:lnTo>
                  <a:lnTo>
                    <a:pt x="21" y="114"/>
                  </a:lnTo>
                  <a:lnTo>
                    <a:pt x="20" y="123"/>
                  </a:lnTo>
                  <a:lnTo>
                    <a:pt x="19" y="127"/>
                  </a:lnTo>
                  <a:lnTo>
                    <a:pt x="17" y="135"/>
                  </a:lnTo>
                  <a:lnTo>
                    <a:pt x="16" y="139"/>
                  </a:lnTo>
                  <a:lnTo>
                    <a:pt x="15" y="147"/>
                  </a:lnTo>
                  <a:lnTo>
                    <a:pt x="13" y="156"/>
                  </a:lnTo>
                  <a:lnTo>
                    <a:pt x="11" y="197"/>
                  </a:lnTo>
                  <a:lnTo>
                    <a:pt x="9" y="197"/>
                  </a:lnTo>
                  <a:lnTo>
                    <a:pt x="8" y="197"/>
                  </a:lnTo>
                  <a:lnTo>
                    <a:pt x="7" y="197"/>
                  </a:lnTo>
                  <a:lnTo>
                    <a:pt x="5" y="197"/>
                  </a:lnTo>
                  <a:lnTo>
                    <a:pt x="5" y="192"/>
                  </a:lnTo>
                  <a:lnTo>
                    <a:pt x="4" y="192"/>
                  </a:lnTo>
                  <a:lnTo>
                    <a:pt x="4" y="188"/>
                  </a:lnTo>
                  <a:lnTo>
                    <a:pt x="3" y="188"/>
                  </a:lnTo>
                  <a:lnTo>
                    <a:pt x="3" y="184"/>
                  </a:lnTo>
                  <a:lnTo>
                    <a:pt x="1" y="184"/>
                  </a:lnTo>
                  <a:lnTo>
                    <a:pt x="1" y="180"/>
                  </a:lnTo>
                  <a:lnTo>
                    <a:pt x="1" y="176"/>
                  </a:lnTo>
                  <a:lnTo>
                    <a:pt x="0" y="176"/>
                  </a:lnTo>
                  <a:lnTo>
                    <a:pt x="1" y="168"/>
                  </a:lnTo>
                  <a:lnTo>
                    <a:pt x="1" y="164"/>
                  </a:lnTo>
                  <a:lnTo>
                    <a:pt x="1" y="156"/>
                  </a:lnTo>
                  <a:lnTo>
                    <a:pt x="3" y="147"/>
                  </a:lnTo>
                  <a:lnTo>
                    <a:pt x="3" y="143"/>
                  </a:lnTo>
                  <a:lnTo>
                    <a:pt x="4" y="135"/>
                  </a:lnTo>
                  <a:lnTo>
                    <a:pt x="5" y="131"/>
                  </a:lnTo>
                  <a:lnTo>
                    <a:pt x="7" y="123"/>
                  </a:lnTo>
                  <a:lnTo>
                    <a:pt x="7" y="119"/>
                  </a:lnTo>
                  <a:lnTo>
                    <a:pt x="8" y="110"/>
                  </a:lnTo>
                  <a:lnTo>
                    <a:pt x="9" y="106"/>
                  </a:lnTo>
                  <a:lnTo>
                    <a:pt x="11" y="98"/>
                  </a:lnTo>
                  <a:lnTo>
                    <a:pt x="12" y="94"/>
                  </a:lnTo>
                  <a:lnTo>
                    <a:pt x="13" y="90"/>
                  </a:lnTo>
                  <a:lnTo>
                    <a:pt x="15" y="82"/>
                  </a:lnTo>
                  <a:lnTo>
                    <a:pt x="17" y="78"/>
                  </a:lnTo>
                  <a:lnTo>
                    <a:pt x="19" y="73"/>
                  </a:lnTo>
                  <a:lnTo>
                    <a:pt x="20" y="65"/>
                  </a:lnTo>
                  <a:lnTo>
                    <a:pt x="21" y="61"/>
                  </a:lnTo>
                  <a:lnTo>
                    <a:pt x="24" y="57"/>
                  </a:lnTo>
                  <a:lnTo>
                    <a:pt x="25" y="53"/>
                  </a:lnTo>
                  <a:lnTo>
                    <a:pt x="27" y="49"/>
                  </a:lnTo>
                  <a:lnTo>
                    <a:pt x="29" y="45"/>
                  </a:lnTo>
                  <a:lnTo>
                    <a:pt x="31" y="41"/>
                  </a:lnTo>
                  <a:lnTo>
                    <a:pt x="34" y="36"/>
                  </a:lnTo>
                  <a:lnTo>
                    <a:pt x="35" y="32"/>
                  </a:lnTo>
                  <a:lnTo>
                    <a:pt x="38" y="28"/>
                  </a:lnTo>
                  <a:lnTo>
                    <a:pt x="39" y="24"/>
                  </a:lnTo>
                  <a:lnTo>
                    <a:pt x="42" y="20"/>
                  </a:lnTo>
                  <a:lnTo>
                    <a:pt x="43" y="20"/>
                  </a:lnTo>
                  <a:lnTo>
                    <a:pt x="46" y="16"/>
                  </a:lnTo>
                  <a:lnTo>
                    <a:pt x="47" y="12"/>
                  </a:lnTo>
                  <a:lnTo>
                    <a:pt x="51" y="12"/>
                  </a:lnTo>
                  <a:lnTo>
                    <a:pt x="55" y="8"/>
                  </a:lnTo>
                  <a:lnTo>
                    <a:pt x="58" y="8"/>
                  </a:lnTo>
                  <a:lnTo>
                    <a:pt x="62" y="4"/>
                  </a:lnTo>
                  <a:lnTo>
                    <a:pt x="66" y="4"/>
                  </a:lnTo>
                  <a:lnTo>
                    <a:pt x="70" y="0"/>
                  </a:lnTo>
                  <a:lnTo>
                    <a:pt x="73" y="0"/>
                  </a:lnTo>
                  <a:lnTo>
                    <a:pt x="77" y="0"/>
                  </a:lnTo>
                  <a:lnTo>
                    <a:pt x="81" y="0"/>
                  </a:lnTo>
                  <a:lnTo>
                    <a:pt x="85" y="0"/>
                  </a:lnTo>
                  <a:lnTo>
                    <a:pt x="89" y="0"/>
                  </a:lnTo>
                  <a:lnTo>
                    <a:pt x="91" y="0"/>
                  </a:lnTo>
                  <a:lnTo>
                    <a:pt x="96" y="4"/>
                  </a:lnTo>
                  <a:lnTo>
                    <a:pt x="100" y="4"/>
                  </a:lnTo>
                  <a:lnTo>
                    <a:pt x="104" y="4"/>
                  </a:lnTo>
                  <a:lnTo>
                    <a:pt x="106" y="8"/>
                  </a:lnTo>
                  <a:lnTo>
                    <a:pt x="110" y="12"/>
                  </a:lnTo>
                  <a:lnTo>
                    <a:pt x="114" y="12"/>
                  </a:lnTo>
                  <a:lnTo>
                    <a:pt x="118" y="16"/>
                  </a:lnTo>
                  <a:lnTo>
                    <a:pt x="121" y="20"/>
                  </a:lnTo>
                  <a:lnTo>
                    <a:pt x="125" y="24"/>
                  </a:lnTo>
                  <a:lnTo>
                    <a:pt x="128" y="28"/>
                  </a:lnTo>
                  <a:lnTo>
                    <a:pt x="132" y="32"/>
                  </a:lnTo>
                  <a:lnTo>
                    <a:pt x="136" y="36"/>
                  </a:lnTo>
                  <a:lnTo>
                    <a:pt x="139" y="41"/>
                  </a:lnTo>
                  <a:lnTo>
                    <a:pt x="141" y="45"/>
                  </a:lnTo>
                  <a:lnTo>
                    <a:pt x="145" y="53"/>
                  </a:lnTo>
                  <a:lnTo>
                    <a:pt x="148" y="57"/>
                  </a:lnTo>
                  <a:lnTo>
                    <a:pt x="152" y="65"/>
                  </a:lnTo>
                  <a:lnTo>
                    <a:pt x="155" y="69"/>
                  </a:lnTo>
                  <a:lnTo>
                    <a:pt x="158" y="78"/>
                  </a:lnTo>
                  <a:lnTo>
                    <a:pt x="160" y="86"/>
                  </a:lnTo>
                  <a:lnTo>
                    <a:pt x="162" y="90"/>
                  </a:lnTo>
                  <a:lnTo>
                    <a:pt x="163" y="94"/>
                  </a:lnTo>
                  <a:lnTo>
                    <a:pt x="164" y="98"/>
                  </a:lnTo>
                  <a:lnTo>
                    <a:pt x="166" y="102"/>
                  </a:lnTo>
                  <a:lnTo>
                    <a:pt x="167" y="106"/>
                  </a:lnTo>
                  <a:lnTo>
                    <a:pt x="168" y="110"/>
                  </a:lnTo>
                  <a:lnTo>
                    <a:pt x="168" y="114"/>
                  </a:lnTo>
                  <a:lnTo>
                    <a:pt x="170" y="119"/>
                  </a:lnTo>
                  <a:lnTo>
                    <a:pt x="171" y="127"/>
                  </a:lnTo>
                  <a:lnTo>
                    <a:pt x="172" y="131"/>
                  </a:lnTo>
                  <a:lnTo>
                    <a:pt x="172" y="135"/>
                  </a:lnTo>
                  <a:lnTo>
                    <a:pt x="174" y="139"/>
                  </a:lnTo>
                  <a:lnTo>
                    <a:pt x="175" y="147"/>
                  </a:lnTo>
                  <a:lnTo>
                    <a:pt x="175" y="151"/>
                  </a:lnTo>
                  <a:lnTo>
                    <a:pt x="176" y="156"/>
                  </a:lnTo>
                  <a:lnTo>
                    <a:pt x="176" y="164"/>
                  </a:lnTo>
                  <a:lnTo>
                    <a:pt x="178" y="168"/>
                  </a:lnTo>
                  <a:lnTo>
                    <a:pt x="178" y="172"/>
                  </a:lnTo>
                  <a:lnTo>
                    <a:pt x="178" y="180"/>
                  </a:lnTo>
                  <a:lnTo>
                    <a:pt x="179" y="184"/>
                  </a:lnTo>
                  <a:lnTo>
                    <a:pt x="179" y="192"/>
                  </a:lnTo>
                  <a:lnTo>
                    <a:pt x="179" y="197"/>
                  </a:lnTo>
                  <a:lnTo>
                    <a:pt x="180" y="201"/>
                  </a:lnTo>
                  <a:lnTo>
                    <a:pt x="180" y="209"/>
                  </a:lnTo>
                  <a:lnTo>
                    <a:pt x="180" y="213"/>
                  </a:lnTo>
                  <a:lnTo>
                    <a:pt x="180" y="221"/>
                  </a:lnTo>
                  <a:lnTo>
                    <a:pt x="180" y="225"/>
                  </a:lnTo>
                  <a:lnTo>
                    <a:pt x="180" y="229"/>
                  </a:lnTo>
                  <a:lnTo>
                    <a:pt x="180" y="238"/>
                  </a:lnTo>
                  <a:lnTo>
                    <a:pt x="180" y="242"/>
                  </a:lnTo>
                  <a:lnTo>
                    <a:pt x="180" y="250"/>
                  </a:lnTo>
                  <a:lnTo>
                    <a:pt x="180" y="254"/>
                  </a:lnTo>
                  <a:lnTo>
                    <a:pt x="184" y="254"/>
                  </a:lnTo>
                  <a:lnTo>
                    <a:pt x="189" y="258"/>
                  </a:lnTo>
                  <a:lnTo>
                    <a:pt x="193" y="258"/>
                  </a:lnTo>
                  <a:lnTo>
                    <a:pt x="197" y="258"/>
                  </a:lnTo>
                  <a:lnTo>
                    <a:pt x="201" y="262"/>
                  </a:lnTo>
                  <a:lnTo>
                    <a:pt x="206" y="262"/>
                  </a:lnTo>
                  <a:lnTo>
                    <a:pt x="210" y="266"/>
                  </a:lnTo>
                  <a:lnTo>
                    <a:pt x="214" y="266"/>
                  </a:lnTo>
                  <a:lnTo>
                    <a:pt x="218" y="270"/>
                  </a:lnTo>
                  <a:lnTo>
                    <a:pt x="222" y="270"/>
                  </a:lnTo>
                  <a:lnTo>
                    <a:pt x="226" y="275"/>
                  </a:lnTo>
                  <a:lnTo>
                    <a:pt x="230" y="279"/>
                  </a:lnTo>
                  <a:lnTo>
                    <a:pt x="234" y="283"/>
                  </a:lnTo>
                  <a:lnTo>
                    <a:pt x="238" y="287"/>
                  </a:lnTo>
                  <a:lnTo>
                    <a:pt x="242" y="291"/>
                  </a:lnTo>
                  <a:lnTo>
                    <a:pt x="245" y="295"/>
                  </a:lnTo>
                  <a:lnTo>
                    <a:pt x="249" y="299"/>
                  </a:lnTo>
                  <a:lnTo>
                    <a:pt x="253" y="307"/>
                  </a:lnTo>
                  <a:lnTo>
                    <a:pt x="256" y="312"/>
                  </a:lnTo>
                  <a:lnTo>
                    <a:pt x="260" y="320"/>
                  </a:lnTo>
                  <a:lnTo>
                    <a:pt x="263" y="324"/>
                  </a:lnTo>
                  <a:lnTo>
                    <a:pt x="265" y="332"/>
                  </a:lnTo>
                  <a:lnTo>
                    <a:pt x="269" y="340"/>
                  </a:lnTo>
                  <a:lnTo>
                    <a:pt x="272" y="348"/>
                  </a:lnTo>
                  <a:lnTo>
                    <a:pt x="275" y="357"/>
                  </a:lnTo>
                  <a:lnTo>
                    <a:pt x="278" y="365"/>
                  </a:lnTo>
                  <a:lnTo>
                    <a:pt x="279" y="377"/>
                  </a:lnTo>
                  <a:lnTo>
                    <a:pt x="282" y="385"/>
                  </a:lnTo>
                  <a:lnTo>
                    <a:pt x="283" y="398"/>
                  </a:lnTo>
                  <a:lnTo>
                    <a:pt x="286" y="410"/>
                  </a:lnTo>
                  <a:lnTo>
                    <a:pt x="287" y="422"/>
                  </a:lnTo>
                  <a:lnTo>
                    <a:pt x="288" y="435"/>
                  </a:lnTo>
                  <a:lnTo>
                    <a:pt x="288" y="443"/>
                  </a:lnTo>
                  <a:lnTo>
                    <a:pt x="288" y="447"/>
                  </a:lnTo>
                  <a:lnTo>
                    <a:pt x="287" y="455"/>
                  </a:lnTo>
                  <a:lnTo>
                    <a:pt x="287" y="459"/>
                  </a:lnTo>
                  <a:lnTo>
                    <a:pt x="287" y="467"/>
                  </a:lnTo>
                  <a:lnTo>
                    <a:pt x="286" y="472"/>
                  </a:lnTo>
                  <a:lnTo>
                    <a:pt x="286" y="480"/>
                  </a:lnTo>
                  <a:lnTo>
                    <a:pt x="286" y="484"/>
                  </a:lnTo>
                  <a:lnTo>
                    <a:pt x="284" y="492"/>
                  </a:lnTo>
                  <a:lnTo>
                    <a:pt x="283" y="496"/>
                  </a:lnTo>
                  <a:lnTo>
                    <a:pt x="283" y="504"/>
                  </a:lnTo>
                  <a:lnTo>
                    <a:pt x="282" y="509"/>
                  </a:lnTo>
                  <a:lnTo>
                    <a:pt x="282" y="517"/>
                  </a:lnTo>
                  <a:lnTo>
                    <a:pt x="280" y="521"/>
                  </a:lnTo>
                  <a:lnTo>
                    <a:pt x="279" y="525"/>
                  </a:lnTo>
                  <a:lnTo>
                    <a:pt x="278" y="533"/>
                  </a:lnTo>
                  <a:lnTo>
                    <a:pt x="276" y="537"/>
                  </a:lnTo>
                  <a:lnTo>
                    <a:pt x="275" y="541"/>
                  </a:lnTo>
                  <a:lnTo>
                    <a:pt x="273" y="545"/>
                  </a:lnTo>
                  <a:lnTo>
                    <a:pt x="272" y="554"/>
                  </a:lnTo>
                  <a:lnTo>
                    <a:pt x="271" y="558"/>
                  </a:lnTo>
                  <a:lnTo>
                    <a:pt x="269" y="562"/>
                  </a:lnTo>
                  <a:lnTo>
                    <a:pt x="268" y="566"/>
                  </a:lnTo>
                  <a:lnTo>
                    <a:pt x="267" y="570"/>
                  </a:lnTo>
                  <a:lnTo>
                    <a:pt x="265" y="574"/>
                  </a:lnTo>
                  <a:lnTo>
                    <a:pt x="264" y="578"/>
                  </a:lnTo>
                  <a:lnTo>
                    <a:pt x="261" y="582"/>
                  </a:lnTo>
                  <a:lnTo>
                    <a:pt x="260" y="582"/>
                  </a:lnTo>
                  <a:lnTo>
                    <a:pt x="259" y="587"/>
                  </a:lnTo>
                  <a:lnTo>
                    <a:pt x="256" y="591"/>
                  </a:lnTo>
                  <a:lnTo>
                    <a:pt x="255" y="591"/>
                  </a:lnTo>
                  <a:lnTo>
                    <a:pt x="253" y="595"/>
                  </a:lnTo>
                  <a:lnTo>
                    <a:pt x="246" y="5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1350"/>
            </a:p>
          </p:txBody>
        </p:sp>
        <p:sp>
          <p:nvSpPr>
            <p:cNvPr id="78" name="Freeform 41"/>
            <p:cNvSpPr>
              <a:spLocks/>
            </p:cNvSpPr>
            <p:nvPr/>
          </p:nvSpPr>
          <p:spPr bwMode="auto">
            <a:xfrm>
              <a:off x="2986173" y="1696265"/>
              <a:ext cx="366505" cy="736600"/>
            </a:xfrm>
            <a:custGeom>
              <a:avLst/>
              <a:gdLst>
                <a:gd name="T0" fmla="*/ 122 w 166"/>
                <a:gd name="T1" fmla="*/ 414 h 464"/>
                <a:gd name="T2" fmla="*/ 129 w 166"/>
                <a:gd name="T3" fmla="*/ 414 h 464"/>
                <a:gd name="T4" fmla="*/ 137 w 166"/>
                <a:gd name="T5" fmla="*/ 406 h 464"/>
                <a:gd name="T6" fmla="*/ 141 w 166"/>
                <a:gd name="T7" fmla="*/ 390 h 464"/>
                <a:gd name="T8" fmla="*/ 147 w 166"/>
                <a:gd name="T9" fmla="*/ 357 h 464"/>
                <a:gd name="T10" fmla="*/ 152 w 166"/>
                <a:gd name="T11" fmla="*/ 324 h 464"/>
                <a:gd name="T12" fmla="*/ 153 w 166"/>
                <a:gd name="T13" fmla="*/ 287 h 464"/>
                <a:gd name="T14" fmla="*/ 152 w 166"/>
                <a:gd name="T15" fmla="*/ 254 h 464"/>
                <a:gd name="T16" fmla="*/ 145 w 166"/>
                <a:gd name="T17" fmla="*/ 226 h 464"/>
                <a:gd name="T18" fmla="*/ 134 w 166"/>
                <a:gd name="T19" fmla="*/ 209 h 464"/>
                <a:gd name="T20" fmla="*/ 122 w 166"/>
                <a:gd name="T21" fmla="*/ 201 h 464"/>
                <a:gd name="T22" fmla="*/ 109 w 166"/>
                <a:gd name="T23" fmla="*/ 197 h 464"/>
                <a:gd name="T24" fmla="*/ 97 w 166"/>
                <a:gd name="T25" fmla="*/ 205 h 464"/>
                <a:gd name="T26" fmla="*/ 90 w 166"/>
                <a:gd name="T27" fmla="*/ 193 h 464"/>
                <a:gd name="T28" fmla="*/ 90 w 166"/>
                <a:gd name="T29" fmla="*/ 172 h 464"/>
                <a:gd name="T30" fmla="*/ 95 w 166"/>
                <a:gd name="T31" fmla="*/ 156 h 464"/>
                <a:gd name="T32" fmla="*/ 99 w 166"/>
                <a:gd name="T33" fmla="*/ 135 h 464"/>
                <a:gd name="T34" fmla="*/ 99 w 166"/>
                <a:gd name="T35" fmla="*/ 106 h 464"/>
                <a:gd name="T36" fmla="*/ 95 w 166"/>
                <a:gd name="T37" fmla="*/ 82 h 464"/>
                <a:gd name="T38" fmla="*/ 90 w 166"/>
                <a:gd name="T39" fmla="*/ 57 h 464"/>
                <a:gd name="T40" fmla="*/ 82 w 166"/>
                <a:gd name="T41" fmla="*/ 45 h 464"/>
                <a:gd name="T42" fmla="*/ 74 w 166"/>
                <a:gd name="T43" fmla="*/ 33 h 464"/>
                <a:gd name="T44" fmla="*/ 64 w 166"/>
                <a:gd name="T45" fmla="*/ 24 h 464"/>
                <a:gd name="T46" fmla="*/ 55 w 166"/>
                <a:gd name="T47" fmla="*/ 28 h 464"/>
                <a:gd name="T48" fmla="*/ 40 w 166"/>
                <a:gd name="T49" fmla="*/ 53 h 464"/>
                <a:gd name="T50" fmla="*/ 28 w 166"/>
                <a:gd name="T51" fmla="*/ 86 h 464"/>
                <a:gd name="T52" fmla="*/ 19 w 166"/>
                <a:gd name="T53" fmla="*/ 127 h 464"/>
                <a:gd name="T54" fmla="*/ 10 w 166"/>
                <a:gd name="T55" fmla="*/ 172 h 464"/>
                <a:gd name="T56" fmla="*/ 9 w 166"/>
                <a:gd name="T57" fmla="*/ 242 h 464"/>
                <a:gd name="T58" fmla="*/ 2 w 166"/>
                <a:gd name="T59" fmla="*/ 230 h 464"/>
                <a:gd name="T60" fmla="*/ 0 w 166"/>
                <a:gd name="T61" fmla="*/ 205 h 464"/>
                <a:gd name="T62" fmla="*/ 2 w 166"/>
                <a:gd name="T63" fmla="*/ 148 h 464"/>
                <a:gd name="T64" fmla="*/ 12 w 166"/>
                <a:gd name="T65" fmla="*/ 94 h 464"/>
                <a:gd name="T66" fmla="*/ 25 w 166"/>
                <a:gd name="T67" fmla="*/ 49 h 464"/>
                <a:gd name="T68" fmla="*/ 43 w 166"/>
                <a:gd name="T69" fmla="*/ 16 h 464"/>
                <a:gd name="T70" fmla="*/ 59 w 166"/>
                <a:gd name="T71" fmla="*/ 0 h 464"/>
                <a:gd name="T72" fmla="*/ 71 w 166"/>
                <a:gd name="T73" fmla="*/ 4 h 464"/>
                <a:gd name="T74" fmla="*/ 85 w 166"/>
                <a:gd name="T75" fmla="*/ 16 h 464"/>
                <a:gd name="T76" fmla="*/ 95 w 166"/>
                <a:gd name="T77" fmla="*/ 37 h 464"/>
                <a:gd name="T78" fmla="*/ 105 w 166"/>
                <a:gd name="T79" fmla="*/ 70 h 464"/>
                <a:gd name="T80" fmla="*/ 109 w 166"/>
                <a:gd name="T81" fmla="*/ 98 h 464"/>
                <a:gd name="T82" fmla="*/ 109 w 166"/>
                <a:gd name="T83" fmla="*/ 131 h 464"/>
                <a:gd name="T84" fmla="*/ 110 w 166"/>
                <a:gd name="T85" fmla="*/ 160 h 464"/>
                <a:gd name="T86" fmla="*/ 118 w 166"/>
                <a:gd name="T87" fmla="*/ 172 h 464"/>
                <a:gd name="T88" fmla="*/ 130 w 166"/>
                <a:gd name="T89" fmla="*/ 176 h 464"/>
                <a:gd name="T90" fmla="*/ 141 w 166"/>
                <a:gd name="T91" fmla="*/ 184 h 464"/>
                <a:gd name="T92" fmla="*/ 151 w 166"/>
                <a:gd name="T93" fmla="*/ 201 h 464"/>
                <a:gd name="T94" fmla="*/ 159 w 166"/>
                <a:gd name="T95" fmla="*/ 226 h 464"/>
                <a:gd name="T96" fmla="*/ 164 w 166"/>
                <a:gd name="T97" fmla="*/ 254 h 464"/>
                <a:gd name="T98" fmla="*/ 166 w 166"/>
                <a:gd name="T99" fmla="*/ 308 h 464"/>
                <a:gd name="T100" fmla="*/ 160 w 166"/>
                <a:gd name="T101" fmla="*/ 361 h 464"/>
                <a:gd name="T102" fmla="*/ 152 w 166"/>
                <a:gd name="T103" fmla="*/ 406 h 464"/>
                <a:gd name="T104" fmla="*/ 141 w 166"/>
                <a:gd name="T105" fmla="*/ 447 h 464"/>
                <a:gd name="T106" fmla="*/ 129 w 166"/>
                <a:gd name="T107" fmla="*/ 464 h 464"/>
                <a:gd name="T108" fmla="*/ 122 w 166"/>
                <a:gd name="T109" fmla="*/ 447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66" h="464">
                  <a:moveTo>
                    <a:pt x="121" y="435"/>
                  </a:moveTo>
                  <a:lnTo>
                    <a:pt x="120" y="431"/>
                  </a:lnTo>
                  <a:lnTo>
                    <a:pt x="120" y="427"/>
                  </a:lnTo>
                  <a:lnTo>
                    <a:pt x="120" y="423"/>
                  </a:lnTo>
                  <a:lnTo>
                    <a:pt x="121" y="423"/>
                  </a:lnTo>
                  <a:lnTo>
                    <a:pt x="121" y="418"/>
                  </a:lnTo>
                  <a:lnTo>
                    <a:pt x="122" y="414"/>
                  </a:lnTo>
                  <a:lnTo>
                    <a:pt x="124" y="414"/>
                  </a:lnTo>
                  <a:lnTo>
                    <a:pt x="124" y="410"/>
                  </a:lnTo>
                  <a:lnTo>
                    <a:pt x="125" y="410"/>
                  </a:lnTo>
                  <a:lnTo>
                    <a:pt x="126" y="410"/>
                  </a:lnTo>
                  <a:lnTo>
                    <a:pt x="126" y="406"/>
                  </a:lnTo>
                  <a:lnTo>
                    <a:pt x="128" y="410"/>
                  </a:lnTo>
                  <a:lnTo>
                    <a:pt x="129" y="414"/>
                  </a:lnTo>
                  <a:lnTo>
                    <a:pt x="130" y="414"/>
                  </a:lnTo>
                  <a:lnTo>
                    <a:pt x="132" y="414"/>
                  </a:lnTo>
                  <a:lnTo>
                    <a:pt x="133" y="414"/>
                  </a:lnTo>
                  <a:lnTo>
                    <a:pt x="134" y="410"/>
                  </a:lnTo>
                  <a:lnTo>
                    <a:pt x="136" y="410"/>
                  </a:lnTo>
                  <a:lnTo>
                    <a:pt x="136" y="406"/>
                  </a:lnTo>
                  <a:lnTo>
                    <a:pt x="137" y="406"/>
                  </a:lnTo>
                  <a:lnTo>
                    <a:pt x="137" y="402"/>
                  </a:lnTo>
                  <a:lnTo>
                    <a:pt x="139" y="402"/>
                  </a:lnTo>
                  <a:lnTo>
                    <a:pt x="139" y="398"/>
                  </a:lnTo>
                  <a:lnTo>
                    <a:pt x="140" y="398"/>
                  </a:lnTo>
                  <a:lnTo>
                    <a:pt x="140" y="394"/>
                  </a:lnTo>
                  <a:lnTo>
                    <a:pt x="141" y="394"/>
                  </a:lnTo>
                  <a:lnTo>
                    <a:pt x="141" y="390"/>
                  </a:lnTo>
                  <a:lnTo>
                    <a:pt x="143" y="386"/>
                  </a:lnTo>
                  <a:lnTo>
                    <a:pt x="143" y="381"/>
                  </a:lnTo>
                  <a:lnTo>
                    <a:pt x="144" y="377"/>
                  </a:lnTo>
                  <a:lnTo>
                    <a:pt x="145" y="373"/>
                  </a:lnTo>
                  <a:lnTo>
                    <a:pt x="145" y="369"/>
                  </a:lnTo>
                  <a:lnTo>
                    <a:pt x="147" y="361"/>
                  </a:lnTo>
                  <a:lnTo>
                    <a:pt x="147" y="357"/>
                  </a:lnTo>
                  <a:lnTo>
                    <a:pt x="148" y="353"/>
                  </a:lnTo>
                  <a:lnTo>
                    <a:pt x="149" y="349"/>
                  </a:lnTo>
                  <a:lnTo>
                    <a:pt x="149" y="345"/>
                  </a:lnTo>
                  <a:lnTo>
                    <a:pt x="149" y="336"/>
                  </a:lnTo>
                  <a:lnTo>
                    <a:pt x="151" y="332"/>
                  </a:lnTo>
                  <a:lnTo>
                    <a:pt x="151" y="328"/>
                  </a:lnTo>
                  <a:lnTo>
                    <a:pt x="152" y="324"/>
                  </a:lnTo>
                  <a:lnTo>
                    <a:pt x="152" y="316"/>
                  </a:lnTo>
                  <a:lnTo>
                    <a:pt x="152" y="312"/>
                  </a:lnTo>
                  <a:lnTo>
                    <a:pt x="153" y="308"/>
                  </a:lnTo>
                  <a:lnTo>
                    <a:pt x="153" y="303"/>
                  </a:lnTo>
                  <a:lnTo>
                    <a:pt x="153" y="295"/>
                  </a:lnTo>
                  <a:lnTo>
                    <a:pt x="153" y="291"/>
                  </a:lnTo>
                  <a:lnTo>
                    <a:pt x="153" y="287"/>
                  </a:lnTo>
                  <a:lnTo>
                    <a:pt x="153" y="283"/>
                  </a:lnTo>
                  <a:lnTo>
                    <a:pt x="153" y="279"/>
                  </a:lnTo>
                  <a:lnTo>
                    <a:pt x="153" y="271"/>
                  </a:lnTo>
                  <a:lnTo>
                    <a:pt x="153" y="267"/>
                  </a:lnTo>
                  <a:lnTo>
                    <a:pt x="153" y="262"/>
                  </a:lnTo>
                  <a:lnTo>
                    <a:pt x="153" y="258"/>
                  </a:lnTo>
                  <a:lnTo>
                    <a:pt x="152" y="254"/>
                  </a:lnTo>
                  <a:lnTo>
                    <a:pt x="152" y="246"/>
                  </a:lnTo>
                  <a:lnTo>
                    <a:pt x="151" y="242"/>
                  </a:lnTo>
                  <a:lnTo>
                    <a:pt x="151" y="238"/>
                  </a:lnTo>
                  <a:lnTo>
                    <a:pt x="149" y="234"/>
                  </a:lnTo>
                  <a:lnTo>
                    <a:pt x="148" y="234"/>
                  </a:lnTo>
                  <a:lnTo>
                    <a:pt x="147" y="230"/>
                  </a:lnTo>
                  <a:lnTo>
                    <a:pt x="145" y="226"/>
                  </a:lnTo>
                  <a:lnTo>
                    <a:pt x="144" y="226"/>
                  </a:lnTo>
                  <a:lnTo>
                    <a:pt x="143" y="221"/>
                  </a:lnTo>
                  <a:lnTo>
                    <a:pt x="141" y="217"/>
                  </a:lnTo>
                  <a:lnTo>
                    <a:pt x="139" y="217"/>
                  </a:lnTo>
                  <a:lnTo>
                    <a:pt x="137" y="213"/>
                  </a:lnTo>
                  <a:lnTo>
                    <a:pt x="136" y="213"/>
                  </a:lnTo>
                  <a:lnTo>
                    <a:pt x="134" y="209"/>
                  </a:lnTo>
                  <a:lnTo>
                    <a:pt x="133" y="209"/>
                  </a:lnTo>
                  <a:lnTo>
                    <a:pt x="130" y="205"/>
                  </a:lnTo>
                  <a:lnTo>
                    <a:pt x="129" y="205"/>
                  </a:lnTo>
                  <a:lnTo>
                    <a:pt x="128" y="201"/>
                  </a:lnTo>
                  <a:lnTo>
                    <a:pt x="125" y="201"/>
                  </a:lnTo>
                  <a:lnTo>
                    <a:pt x="124" y="201"/>
                  </a:lnTo>
                  <a:lnTo>
                    <a:pt x="122" y="201"/>
                  </a:lnTo>
                  <a:lnTo>
                    <a:pt x="120" y="197"/>
                  </a:lnTo>
                  <a:lnTo>
                    <a:pt x="118" y="197"/>
                  </a:lnTo>
                  <a:lnTo>
                    <a:pt x="117" y="197"/>
                  </a:lnTo>
                  <a:lnTo>
                    <a:pt x="114" y="197"/>
                  </a:lnTo>
                  <a:lnTo>
                    <a:pt x="113" y="197"/>
                  </a:lnTo>
                  <a:lnTo>
                    <a:pt x="112" y="197"/>
                  </a:lnTo>
                  <a:lnTo>
                    <a:pt x="109" y="197"/>
                  </a:lnTo>
                  <a:lnTo>
                    <a:pt x="108" y="197"/>
                  </a:lnTo>
                  <a:lnTo>
                    <a:pt x="106" y="201"/>
                  </a:lnTo>
                  <a:lnTo>
                    <a:pt x="103" y="201"/>
                  </a:lnTo>
                  <a:lnTo>
                    <a:pt x="102" y="201"/>
                  </a:lnTo>
                  <a:lnTo>
                    <a:pt x="101" y="201"/>
                  </a:lnTo>
                  <a:lnTo>
                    <a:pt x="99" y="205"/>
                  </a:lnTo>
                  <a:lnTo>
                    <a:pt x="97" y="205"/>
                  </a:lnTo>
                  <a:lnTo>
                    <a:pt x="95" y="209"/>
                  </a:lnTo>
                  <a:lnTo>
                    <a:pt x="94" y="205"/>
                  </a:lnTo>
                  <a:lnTo>
                    <a:pt x="93" y="201"/>
                  </a:lnTo>
                  <a:lnTo>
                    <a:pt x="93" y="197"/>
                  </a:lnTo>
                  <a:lnTo>
                    <a:pt x="91" y="197"/>
                  </a:lnTo>
                  <a:lnTo>
                    <a:pt x="91" y="193"/>
                  </a:lnTo>
                  <a:lnTo>
                    <a:pt x="90" y="193"/>
                  </a:lnTo>
                  <a:lnTo>
                    <a:pt x="90" y="189"/>
                  </a:lnTo>
                  <a:lnTo>
                    <a:pt x="90" y="184"/>
                  </a:lnTo>
                  <a:lnTo>
                    <a:pt x="89" y="184"/>
                  </a:lnTo>
                  <a:lnTo>
                    <a:pt x="89" y="180"/>
                  </a:lnTo>
                  <a:lnTo>
                    <a:pt x="89" y="176"/>
                  </a:lnTo>
                  <a:lnTo>
                    <a:pt x="89" y="172"/>
                  </a:lnTo>
                  <a:lnTo>
                    <a:pt x="90" y="172"/>
                  </a:lnTo>
                  <a:lnTo>
                    <a:pt x="91" y="172"/>
                  </a:lnTo>
                  <a:lnTo>
                    <a:pt x="93" y="172"/>
                  </a:lnTo>
                  <a:lnTo>
                    <a:pt x="93" y="168"/>
                  </a:lnTo>
                  <a:lnTo>
                    <a:pt x="94" y="164"/>
                  </a:lnTo>
                  <a:lnTo>
                    <a:pt x="94" y="160"/>
                  </a:lnTo>
                  <a:lnTo>
                    <a:pt x="95" y="160"/>
                  </a:lnTo>
                  <a:lnTo>
                    <a:pt x="95" y="156"/>
                  </a:lnTo>
                  <a:lnTo>
                    <a:pt x="95" y="152"/>
                  </a:lnTo>
                  <a:lnTo>
                    <a:pt x="97" y="152"/>
                  </a:lnTo>
                  <a:lnTo>
                    <a:pt x="97" y="148"/>
                  </a:lnTo>
                  <a:lnTo>
                    <a:pt x="98" y="143"/>
                  </a:lnTo>
                  <a:lnTo>
                    <a:pt x="98" y="139"/>
                  </a:lnTo>
                  <a:lnTo>
                    <a:pt x="99" y="139"/>
                  </a:lnTo>
                  <a:lnTo>
                    <a:pt x="99" y="135"/>
                  </a:lnTo>
                  <a:lnTo>
                    <a:pt x="99" y="131"/>
                  </a:lnTo>
                  <a:lnTo>
                    <a:pt x="99" y="127"/>
                  </a:lnTo>
                  <a:lnTo>
                    <a:pt x="99" y="123"/>
                  </a:lnTo>
                  <a:lnTo>
                    <a:pt x="99" y="119"/>
                  </a:lnTo>
                  <a:lnTo>
                    <a:pt x="99" y="115"/>
                  </a:lnTo>
                  <a:lnTo>
                    <a:pt x="99" y="111"/>
                  </a:lnTo>
                  <a:lnTo>
                    <a:pt x="99" y="106"/>
                  </a:lnTo>
                  <a:lnTo>
                    <a:pt x="99" y="102"/>
                  </a:lnTo>
                  <a:lnTo>
                    <a:pt x="98" y="98"/>
                  </a:lnTo>
                  <a:lnTo>
                    <a:pt x="98" y="94"/>
                  </a:lnTo>
                  <a:lnTo>
                    <a:pt x="98" y="90"/>
                  </a:lnTo>
                  <a:lnTo>
                    <a:pt x="97" y="86"/>
                  </a:lnTo>
                  <a:lnTo>
                    <a:pt x="97" y="82"/>
                  </a:lnTo>
                  <a:lnTo>
                    <a:pt x="95" y="82"/>
                  </a:lnTo>
                  <a:lnTo>
                    <a:pt x="95" y="78"/>
                  </a:lnTo>
                  <a:lnTo>
                    <a:pt x="95" y="74"/>
                  </a:lnTo>
                  <a:lnTo>
                    <a:pt x="94" y="74"/>
                  </a:lnTo>
                  <a:lnTo>
                    <a:pt x="94" y="70"/>
                  </a:lnTo>
                  <a:lnTo>
                    <a:pt x="93" y="65"/>
                  </a:lnTo>
                  <a:lnTo>
                    <a:pt x="91" y="61"/>
                  </a:lnTo>
                  <a:lnTo>
                    <a:pt x="90" y="57"/>
                  </a:lnTo>
                  <a:lnTo>
                    <a:pt x="89" y="57"/>
                  </a:lnTo>
                  <a:lnTo>
                    <a:pt x="87" y="53"/>
                  </a:lnTo>
                  <a:lnTo>
                    <a:pt x="87" y="49"/>
                  </a:lnTo>
                  <a:lnTo>
                    <a:pt x="86" y="49"/>
                  </a:lnTo>
                  <a:lnTo>
                    <a:pt x="85" y="49"/>
                  </a:lnTo>
                  <a:lnTo>
                    <a:pt x="83" y="45"/>
                  </a:lnTo>
                  <a:lnTo>
                    <a:pt x="82" y="45"/>
                  </a:lnTo>
                  <a:lnTo>
                    <a:pt x="82" y="41"/>
                  </a:lnTo>
                  <a:lnTo>
                    <a:pt x="81" y="41"/>
                  </a:lnTo>
                  <a:lnTo>
                    <a:pt x="79" y="37"/>
                  </a:lnTo>
                  <a:lnTo>
                    <a:pt x="78" y="37"/>
                  </a:lnTo>
                  <a:lnTo>
                    <a:pt x="77" y="37"/>
                  </a:lnTo>
                  <a:lnTo>
                    <a:pt x="75" y="33"/>
                  </a:lnTo>
                  <a:lnTo>
                    <a:pt x="74" y="33"/>
                  </a:lnTo>
                  <a:lnTo>
                    <a:pt x="72" y="28"/>
                  </a:lnTo>
                  <a:lnTo>
                    <a:pt x="71" y="28"/>
                  </a:lnTo>
                  <a:lnTo>
                    <a:pt x="70" y="28"/>
                  </a:lnTo>
                  <a:lnTo>
                    <a:pt x="68" y="28"/>
                  </a:lnTo>
                  <a:lnTo>
                    <a:pt x="67" y="28"/>
                  </a:lnTo>
                  <a:lnTo>
                    <a:pt x="66" y="28"/>
                  </a:lnTo>
                  <a:lnTo>
                    <a:pt x="64" y="24"/>
                  </a:lnTo>
                  <a:lnTo>
                    <a:pt x="63" y="24"/>
                  </a:lnTo>
                  <a:lnTo>
                    <a:pt x="62" y="24"/>
                  </a:lnTo>
                  <a:lnTo>
                    <a:pt x="60" y="24"/>
                  </a:lnTo>
                  <a:lnTo>
                    <a:pt x="59" y="28"/>
                  </a:lnTo>
                  <a:lnTo>
                    <a:pt x="58" y="28"/>
                  </a:lnTo>
                  <a:lnTo>
                    <a:pt x="56" y="28"/>
                  </a:lnTo>
                  <a:lnTo>
                    <a:pt x="55" y="28"/>
                  </a:lnTo>
                  <a:lnTo>
                    <a:pt x="52" y="33"/>
                  </a:lnTo>
                  <a:lnTo>
                    <a:pt x="51" y="33"/>
                  </a:lnTo>
                  <a:lnTo>
                    <a:pt x="48" y="37"/>
                  </a:lnTo>
                  <a:lnTo>
                    <a:pt x="47" y="41"/>
                  </a:lnTo>
                  <a:lnTo>
                    <a:pt x="44" y="45"/>
                  </a:lnTo>
                  <a:lnTo>
                    <a:pt x="43" y="49"/>
                  </a:lnTo>
                  <a:lnTo>
                    <a:pt x="40" y="53"/>
                  </a:lnTo>
                  <a:lnTo>
                    <a:pt x="39" y="57"/>
                  </a:lnTo>
                  <a:lnTo>
                    <a:pt x="37" y="61"/>
                  </a:lnTo>
                  <a:lnTo>
                    <a:pt x="35" y="65"/>
                  </a:lnTo>
                  <a:lnTo>
                    <a:pt x="33" y="70"/>
                  </a:lnTo>
                  <a:lnTo>
                    <a:pt x="32" y="78"/>
                  </a:lnTo>
                  <a:lnTo>
                    <a:pt x="29" y="82"/>
                  </a:lnTo>
                  <a:lnTo>
                    <a:pt x="28" y="86"/>
                  </a:lnTo>
                  <a:lnTo>
                    <a:pt x="27" y="94"/>
                  </a:lnTo>
                  <a:lnTo>
                    <a:pt x="25" y="98"/>
                  </a:lnTo>
                  <a:lnTo>
                    <a:pt x="24" y="102"/>
                  </a:lnTo>
                  <a:lnTo>
                    <a:pt x="23" y="111"/>
                  </a:lnTo>
                  <a:lnTo>
                    <a:pt x="21" y="115"/>
                  </a:lnTo>
                  <a:lnTo>
                    <a:pt x="20" y="123"/>
                  </a:lnTo>
                  <a:lnTo>
                    <a:pt x="19" y="127"/>
                  </a:lnTo>
                  <a:lnTo>
                    <a:pt x="17" y="135"/>
                  </a:lnTo>
                  <a:lnTo>
                    <a:pt x="16" y="139"/>
                  </a:lnTo>
                  <a:lnTo>
                    <a:pt x="15" y="148"/>
                  </a:lnTo>
                  <a:lnTo>
                    <a:pt x="13" y="152"/>
                  </a:lnTo>
                  <a:lnTo>
                    <a:pt x="13" y="160"/>
                  </a:lnTo>
                  <a:lnTo>
                    <a:pt x="12" y="164"/>
                  </a:lnTo>
                  <a:lnTo>
                    <a:pt x="10" y="172"/>
                  </a:lnTo>
                  <a:lnTo>
                    <a:pt x="10" y="176"/>
                  </a:lnTo>
                  <a:lnTo>
                    <a:pt x="9" y="184"/>
                  </a:lnTo>
                  <a:lnTo>
                    <a:pt x="9" y="189"/>
                  </a:lnTo>
                  <a:lnTo>
                    <a:pt x="8" y="197"/>
                  </a:lnTo>
                  <a:lnTo>
                    <a:pt x="12" y="238"/>
                  </a:lnTo>
                  <a:lnTo>
                    <a:pt x="10" y="242"/>
                  </a:lnTo>
                  <a:lnTo>
                    <a:pt x="9" y="242"/>
                  </a:lnTo>
                  <a:lnTo>
                    <a:pt x="8" y="242"/>
                  </a:lnTo>
                  <a:lnTo>
                    <a:pt x="6" y="238"/>
                  </a:lnTo>
                  <a:lnTo>
                    <a:pt x="5" y="238"/>
                  </a:lnTo>
                  <a:lnTo>
                    <a:pt x="5" y="234"/>
                  </a:lnTo>
                  <a:lnTo>
                    <a:pt x="4" y="234"/>
                  </a:lnTo>
                  <a:lnTo>
                    <a:pt x="4" y="230"/>
                  </a:lnTo>
                  <a:lnTo>
                    <a:pt x="2" y="230"/>
                  </a:lnTo>
                  <a:lnTo>
                    <a:pt x="2" y="226"/>
                  </a:lnTo>
                  <a:lnTo>
                    <a:pt x="1" y="221"/>
                  </a:lnTo>
                  <a:lnTo>
                    <a:pt x="1" y="217"/>
                  </a:lnTo>
                  <a:lnTo>
                    <a:pt x="1" y="213"/>
                  </a:lnTo>
                  <a:lnTo>
                    <a:pt x="0" y="213"/>
                  </a:lnTo>
                  <a:lnTo>
                    <a:pt x="0" y="209"/>
                  </a:lnTo>
                  <a:lnTo>
                    <a:pt x="0" y="205"/>
                  </a:lnTo>
                  <a:lnTo>
                    <a:pt x="0" y="197"/>
                  </a:lnTo>
                  <a:lnTo>
                    <a:pt x="0" y="189"/>
                  </a:lnTo>
                  <a:lnTo>
                    <a:pt x="0" y="180"/>
                  </a:lnTo>
                  <a:lnTo>
                    <a:pt x="0" y="172"/>
                  </a:lnTo>
                  <a:lnTo>
                    <a:pt x="1" y="164"/>
                  </a:lnTo>
                  <a:lnTo>
                    <a:pt x="1" y="156"/>
                  </a:lnTo>
                  <a:lnTo>
                    <a:pt x="2" y="148"/>
                  </a:lnTo>
                  <a:lnTo>
                    <a:pt x="4" y="139"/>
                  </a:lnTo>
                  <a:lnTo>
                    <a:pt x="5" y="131"/>
                  </a:lnTo>
                  <a:lnTo>
                    <a:pt x="6" y="123"/>
                  </a:lnTo>
                  <a:lnTo>
                    <a:pt x="8" y="115"/>
                  </a:lnTo>
                  <a:lnTo>
                    <a:pt x="9" y="106"/>
                  </a:lnTo>
                  <a:lnTo>
                    <a:pt x="10" y="102"/>
                  </a:lnTo>
                  <a:lnTo>
                    <a:pt x="12" y="94"/>
                  </a:lnTo>
                  <a:lnTo>
                    <a:pt x="13" y="86"/>
                  </a:lnTo>
                  <a:lnTo>
                    <a:pt x="16" y="78"/>
                  </a:lnTo>
                  <a:lnTo>
                    <a:pt x="17" y="74"/>
                  </a:lnTo>
                  <a:lnTo>
                    <a:pt x="20" y="65"/>
                  </a:lnTo>
                  <a:lnTo>
                    <a:pt x="21" y="61"/>
                  </a:lnTo>
                  <a:lnTo>
                    <a:pt x="24" y="53"/>
                  </a:lnTo>
                  <a:lnTo>
                    <a:pt x="25" y="49"/>
                  </a:lnTo>
                  <a:lnTo>
                    <a:pt x="28" y="45"/>
                  </a:lnTo>
                  <a:lnTo>
                    <a:pt x="31" y="37"/>
                  </a:lnTo>
                  <a:lnTo>
                    <a:pt x="33" y="33"/>
                  </a:lnTo>
                  <a:lnTo>
                    <a:pt x="35" y="28"/>
                  </a:lnTo>
                  <a:lnTo>
                    <a:pt x="37" y="24"/>
                  </a:lnTo>
                  <a:lnTo>
                    <a:pt x="40" y="20"/>
                  </a:lnTo>
                  <a:lnTo>
                    <a:pt x="43" y="16"/>
                  </a:lnTo>
                  <a:lnTo>
                    <a:pt x="46" y="12"/>
                  </a:lnTo>
                  <a:lnTo>
                    <a:pt x="48" y="8"/>
                  </a:lnTo>
                  <a:lnTo>
                    <a:pt x="51" y="4"/>
                  </a:lnTo>
                  <a:lnTo>
                    <a:pt x="52" y="0"/>
                  </a:lnTo>
                  <a:lnTo>
                    <a:pt x="55" y="0"/>
                  </a:lnTo>
                  <a:lnTo>
                    <a:pt x="56" y="0"/>
                  </a:lnTo>
                  <a:lnTo>
                    <a:pt x="59" y="0"/>
                  </a:lnTo>
                  <a:lnTo>
                    <a:pt x="60" y="0"/>
                  </a:lnTo>
                  <a:lnTo>
                    <a:pt x="62" y="0"/>
                  </a:lnTo>
                  <a:lnTo>
                    <a:pt x="64" y="0"/>
                  </a:lnTo>
                  <a:lnTo>
                    <a:pt x="66" y="0"/>
                  </a:lnTo>
                  <a:lnTo>
                    <a:pt x="68" y="0"/>
                  </a:lnTo>
                  <a:lnTo>
                    <a:pt x="70" y="4"/>
                  </a:lnTo>
                  <a:lnTo>
                    <a:pt x="71" y="4"/>
                  </a:lnTo>
                  <a:lnTo>
                    <a:pt x="74" y="4"/>
                  </a:lnTo>
                  <a:lnTo>
                    <a:pt x="75" y="4"/>
                  </a:lnTo>
                  <a:lnTo>
                    <a:pt x="77" y="8"/>
                  </a:lnTo>
                  <a:lnTo>
                    <a:pt x="79" y="8"/>
                  </a:lnTo>
                  <a:lnTo>
                    <a:pt x="81" y="12"/>
                  </a:lnTo>
                  <a:lnTo>
                    <a:pt x="82" y="12"/>
                  </a:lnTo>
                  <a:lnTo>
                    <a:pt x="85" y="16"/>
                  </a:lnTo>
                  <a:lnTo>
                    <a:pt x="86" y="16"/>
                  </a:lnTo>
                  <a:lnTo>
                    <a:pt x="87" y="20"/>
                  </a:lnTo>
                  <a:lnTo>
                    <a:pt x="89" y="24"/>
                  </a:lnTo>
                  <a:lnTo>
                    <a:pt x="91" y="28"/>
                  </a:lnTo>
                  <a:lnTo>
                    <a:pt x="93" y="28"/>
                  </a:lnTo>
                  <a:lnTo>
                    <a:pt x="94" y="33"/>
                  </a:lnTo>
                  <a:lnTo>
                    <a:pt x="95" y="37"/>
                  </a:lnTo>
                  <a:lnTo>
                    <a:pt x="97" y="41"/>
                  </a:lnTo>
                  <a:lnTo>
                    <a:pt x="98" y="45"/>
                  </a:lnTo>
                  <a:lnTo>
                    <a:pt x="99" y="49"/>
                  </a:lnTo>
                  <a:lnTo>
                    <a:pt x="102" y="53"/>
                  </a:lnTo>
                  <a:lnTo>
                    <a:pt x="103" y="57"/>
                  </a:lnTo>
                  <a:lnTo>
                    <a:pt x="103" y="61"/>
                  </a:lnTo>
                  <a:lnTo>
                    <a:pt x="105" y="70"/>
                  </a:lnTo>
                  <a:lnTo>
                    <a:pt x="106" y="74"/>
                  </a:lnTo>
                  <a:lnTo>
                    <a:pt x="108" y="78"/>
                  </a:lnTo>
                  <a:lnTo>
                    <a:pt x="109" y="82"/>
                  </a:lnTo>
                  <a:lnTo>
                    <a:pt x="109" y="86"/>
                  </a:lnTo>
                  <a:lnTo>
                    <a:pt x="109" y="90"/>
                  </a:lnTo>
                  <a:lnTo>
                    <a:pt x="109" y="94"/>
                  </a:lnTo>
                  <a:lnTo>
                    <a:pt x="109" y="98"/>
                  </a:lnTo>
                  <a:lnTo>
                    <a:pt x="109" y="102"/>
                  </a:lnTo>
                  <a:lnTo>
                    <a:pt x="109" y="106"/>
                  </a:lnTo>
                  <a:lnTo>
                    <a:pt x="109" y="111"/>
                  </a:lnTo>
                  <a:lnTo>
                    <a:pt x="109" y="119"/>
                  </a:lnTo>
                  <a:lnTo>
                    <a:pt x="109" y="123"/>
                  </a:lnTo>
                  <a:lnTo>
                    <a:pt x="109" y="127"/>
                  </a:lnTo>
                  <a:lnTo>
                    <a:pt x="109" y="131"/>
                  </a:lnTo>
                  <a:lnTo>
                    <a:pt x="109" y="135"/>
                  </a:lnTo>
                  <a:lnTo>
                    <a:pt x="109" y="139"/>
                  </a:lnTo>
                  <a:lnTo>
                    <a:pt x="109" y="143"/>
                  </a:lnTo>
                  <a:lnTo>
                    <a:pt x="109" y="148"/>
                  </a:lnTo>
                  <a:lnTo>
                    <a:pt x="109" y="152"/>
                  </a:lnTo>
                  <a:lnTo>
                    <a:pt x="110" y="156"/>
                  </a:lnTo>
                  <a:lnTo>
                    <a:pt x="110" y="160"/>
                  </a:lnTo>
                  <a:lnTo>
                    <a:pt x="112" y="164"/>
                  </a:lnTo>
                  <a:lnTo>
                    <a:pt x="112" y="168"/>
                  </a:lnTo>
                  <a:lnTo>
                    <a:pt x="113" y="168"/>
                  </a:lnTo>
                  <a:lnTo>
                    <a:pt x="114" y="172"/>
                  </a:lnTo>
                  <a:lnTo>
                    <a:pt x="116" y="172"/>
                  </a:lnTo>
                  <a:lnTo>
                    <a:pt x="117" y="172"/>
                  </a:lnTo>
                  <a:lnTo>
                    <a:pt x="118" y="172"/>
                  </a:lnTo>
                  <a:lnTo>
                    <a:pt x="120" y="176"/>
                  </a:lnTo>
                  <a:lnTo>
                    <a:pt x="122" y="172"/>
                  </a:lnTo>
                  <a:lnTo>
                    <a:pt x="124" y="172"/>
                  </a:lnTo>
                  <a:lnTo>
                    <a:pt x="125" y="172"/>
                  </a:lnTo>
                  <a:lnTo>
                    <a:pt x="128" y="172"/>
                  </a:lnTo>
                  <a:lnTo>
                    <a:pt x="129" y="176"/>
                  </a:lnTo>
                  <a:lnTo>
                    <a:pt x="130" y="176"/>
                  </a:lnTo>
                  <a:lnTo>
                    <a:pt x="132" y="176"/>
                  </a:lnTo>
                  <a:lnTo>
                    <a:pt x="133" y="176"/>
                  </a:lnTo>
                  <a:lnTo>
                    <a:pt x="134" y="180"/>
                  </a:lnTo>
                  <a:lnTo>
                    <a:pt x="136" y="180"/>
                  </a:lnTo>
                  <a:lnTo>
                    <a:pt x="139" y="184"/>
                  </a:lnTo>
                  <a:lnTo>
                    <a:pt x="140" y="184"/>
                  </a:lnTo>
                  <a:lnTo>
                    <a:pt x="141" y="184"/>
                  </a:lnTo>
                  <a:lnTo>
                    <a:pt x="143" y="189"/>
                  </a:lnTo>
                  <a:lnTo>
                    <a:pt x="144" y="189"/>
                  </a:lnTo>
                  <a:lnTo>
                    <a:pt x="145" y="193"/>
                  </a:lnTo>
                  <a:lnTo>
                    <a:pt x="147" y="193"/>
                  </a:lnTo>
                  <a:lnTo>
                    <a:pt x="148" y="197"/>
                  </a:lnTo>
                  <a:lnTo>
                    <a:pt x="149" y="201"/>
                  </a:lnTo>
                  <a:lnTo>
                    <a:pt x="151" y="201"/>
                  </a:lnTo>
                  <a:lnTo>
                    <a:pt x="152" y="205"/>
                  </a:lnTo>
                  <a:lnTo>
                    <a:pt x="153" y="209"/>
                  </a:lnTo>
                  <a:lnTo>
                    <a:pt x="155" y="213"/>
                  </a:lnTo>
                  <a:lnTo>
                    <a:pt x="156" y="213"/>
                  </a:lnTo>
                  <a:lnTo>
                    <a:pt x="156" y="217"/>
                  </a:lnTo>
                  <a:lnTo>
                    <a:pt x="157" y="221"/>
                  </a:lnTo>
                  <a:lnTo>
                    <a:pt x="159" y="226"/>
                  </a:lnTo>
                  <a:lnTo>
                    <a:pt x="160" y="230"/>
                  </a:lnTo>
                  <a:lnTo>
                    <a:pt x="160" y="234"/>
                  </a:lnTo>
                  <a:lnTo>
                    <a:pt x="161" y="238"/>
                  </a:lnTo>
                  <a:lnTo>
                    <a:pt x="163" y="242"/>
                  </a:lnTo>
                  <a:lnTo>
                    <a:pt x="163" y="246"/>
                  </a:lnTo>
                  <a:lnTo>
                    <a:pt x="164" y="250"/>
                  </a:lnTo>
                  <a:lnTo>
                    <a:pt x="164" y="254"/>
                  </a:lnTo>
                  <a:lnTo>
                    <a:pt x="166" y="262"/>
                  </a:lnTo>
                  <a:lnTo>
                    <a:pt x="166" y="271"/>
                  </a:lnTo>
                  <a:lnTo>
                    <a:pt x="166" y="279"/>
                  </a:lnTo>
                  <a:lnTo>
                    <a:pt x="166" y="287"/>
                  </a:lnTo>
                  <a:lnTo>
                    <a:pt x="166" y="295"/>
                  </a:lnTo>
                  <a:lnTo>
                    <a:pt x="166" y="299"/>
                  </a:lnTo>
                  <a:lnTo>
                    <a:pt x="166" y="308"/>
                  </a:lnTo>
                  <a:lnTo>
                    <a:pt x="164" y="316"/>
                  </a:lnTo>
                  <a:lnTo>
                    <a:pt x="164" y="324"/>
                  </a:lnTo>
                  <a:lnTo>
                    <a:pt x="164" y="332"/>
                  </a:lnTo>
                  <a:lnTo>
                    <a:pt x="163" y="336"/>
                  </a:lnTo>
                  <a:lnTo>
                    <a:pt x="163" y="345"/>
                  </a:lnTo>
                  <a:lnTo>
                    <a:pt x="161" y="353"/>
                  </a:lnTo>
                  <a:lnTo>
                    <a:pt x="160" y="361"/>
                  </a:lnTo>
                  <a:lnTo>
                    <a:pt x="160" y="365"/>
                  </a:lnTo>
                  <a:lnTo>
                    <a:pt x="159" y="373"/>
                  </a:lnTo>
                  <a:lnTo>
                    <a:pt x="157" y="381"/>
                  </a:lnTo>
                  <a:lnTo>
                    <a:pt x="156" y="386"/>
                  </a:lnTo>
                  <a:lnTo>
                    <a:pt x="155" y="394"/>
                  </a:lnTo>
                  <a:lnTo>
                    <a:pt x="153" y="398"/>
                  </a:lnTo>
                  <a:lnTo>
                    <a:pt x="152" y="406"/>
                  </a:lnTo>
                  <a:lnTo>
                    <a:pt x="151" y="410"/>
                  </a:lnTo>
                  <a:lnTo>
                    <a:pt x="149" y="418"/>
                  </a:lnTo>
                  <a:lnTo>
                    <a:pt x="148" y="423"/>
                  </a:lnTo>
                  <a:lnTo>
                    <a:pt x="147" y="431"/>
                  </a:lnTo>
                  <a:lnTo>
                    <a:pt x="145" y="435"/>
                  </a:lnTo>
                  <a:lnTo>
                    <a:pt x="143" y="439"/>
                  </a:lnTo>
                  <a:lnTo>
                    <a:pt x="141" y="447"/>
                  </a:lnTo>
                  <a:lnTo>
                    <a:pt x="140" y="451"/>
                  </a:lnTo>
                  <a:lnTo>
                    <a:pt x="137" y="455"/>
                  </a:lnTo>
                  <a:lnTo>
                    <a:pt x="136" y="459"/>
                  </a:lnTo>
                  <a:lnTo>
                    <a:pt x="133" y="464"/>
                  </a:lnTo>
                  <a:lnTo>
                    <a:pt x="132" y="464"/>
                  </a:lnTo>
                  <a:lnTo>
                    <a:pt x="130" y="464"/>
                  </a:lnTo>
                  <a:lnTo>
                    <a:pt x="129" y="464"/>
                  </a:lnTo>
                  <a:lnTo>
                    <a:pt x="128" y="464"/>
                  </a:lnTo>
                  <a:lnTo>
                    <a:pt x="126" y="459"/>
                  </a:lnTo>
                  <a:lnTo>
                    <a:pt x="125" y="455"/>
                  </a:lnTo>
                  <a:lnTo>
                    <a:pt x="125" y="451"/>
                  </a:lnTo>
                  <a:lnTo>
                    <a:pt x="124" y="451"/>
                  </a:lnTo>
                  <a:lnTo>
                    <a:pt x="124" y="447"/>
                  </a:lnTo>
                  <a:lnTo>
                    <a:pt x="122" y="447"/>
                  </a:lnTo>
                  <a:lnTo>
                    <a:pt x="122" y="443"/>
                  </a:lnTo>
                  <a:lnTo>
                    <a:pt x="122" y="439"/>
                  </a:lnTo>
                  <a:lnTo>
                    <a:pt x="121" y="439"/>
                  </a:lnTo>
                  <a:lnTo>
                    <a:pt x="121" y="4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1350"/>
            </a:p>
          </p:txBody>
        </p:sp>
      </p:grpSp>
      <p:pic>
        <p:nvPicPr>
          <p:cNvPr id="10" name="図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850" y="1562297"/>
            <a:ext cx="3651731" cy="2607758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876301" y="4788888"/>
            <a:ext cx="3925104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</a:rPr>
              <a:t>Hypothesis</a:t>
            </a:r>
            <a:r>
              <a:rPr lang="en-US" altLang="ja-JP" sz="2000" dirty="0"/>
              <a:t>:</a:t>
            </a:r>
          </a:p>
          <a:p>
            <a:r>
              <a:rPr lang="en-US" altLang="ja-JP" sz="2000" dirty="0"/>
              <a:t>It will be observed large spread of the particles in environmental fields </a:t>
            </a:r>
            <a:r>
              <a:rPr lang="en-US" altLang="ja-JP" sz="2000" dirty="0">
                <a:solidFill>
                  <a:srgbClr val="0070C0"/>
                </a:solidFill>
              </a:rPr>
              <a:t>before the CI</a:t>
            </a:r>
            <a:r>
              <a:rPr lang="en-US" altLang="ja-JP" sz="2000" dirty="0"/>
              <a:t>.</a:t>
            </a:r>
            <a:endParaRPr lang="ja-JP" altLang="en-US" sz="2000" dirty="0"/>
          </a:p>
        </p:txBody>
      </p:sp>
      <p:sp>
        <p:nvSpPr>
          <p:cNvPr id="79" name="タイトル 1">
            <a:extLst>
              <a:ext uri="{FF2B5EF4-FFF2-40B4-BE49-F238E27FC236}">
                <a16:creationId xmlns:a16="http://schemas.microsoft.com/office/drawing/2014/main" id="{4DA50C5A-88B0-4195-BC89-F8B615186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536" y="44625"/>
            <a:ext cx="7886700" cy="792088"/>
          </a:xfrm>
        </p:spPr>
        <p:txBody>
          <a:bodyPr/>
          <a:lstStyle/>
          <a:p>
            <a:pPr algn="ctr"/>
            <a:r>
              <a:rPr kumimoji="1" lang="en-US" altLang="ja-JP" dirty="0"/>
              <a:t>Concept of the study</a:t>
            </a:r>
            <a:endParaRPr kumimoji="1" lang="ja-JP" altLang="en-US" dirty="0"/>
          </a:p>
        </p:txBody>
      </p:sp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90906033-44A2-449C-94DE-6CBFD833000A}"/>
              </a:ext>
            </a:extLst>
          </p:cNvPr>
          <p:cNvSpPr txBox="1"/>
          <p:nvPr/>
        </p:nvSpPr>
        <p:spPr>
          <a:xfrm>
            <a:off x="6915351" y="1933968"/>
            <a:ext cx="578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>
                <a:solidFill>
                  <a:srgbClr val="00B0F0"/>
                </a:solidFill>
              </a:rPr>
              <a:t>Obs</a:t>
            </a:r>
            <a:endParaRPr kumimoji="1" lang="ja-JP" altLang="en-US" dirty="0">
              <a:solidFill>
                <a:srgbClr val="00B0F0"/>
              </a:solidFill>
            </a:endParaRPr>
          </a:p>
        </p:txBody>
      </p:sp>
      <p:cxnSp>
        <p:nvCxnSpPr>
          <p:cNvPr id="83" name="直線矢印コネクタ 82">
            <a:extLst>
              <a:ext uri="{FF2B5EF4-FFF2-40B4-BE49-F238E27FC236}">
                <a16:creationId xmlns:a16="http://schemas.microsoft.com/office/drawing/2014/main" id="{6C1E492A-D3C5-4AE2-A0EF-C1831A51CEBE}"/>
              </a:ext>
            </a:extLst>
          </p:cNvPr>
          <p:cNvCxnSpPr>
            <a:cxnSpLocks/>
          </p:cNvCxnSpPr>
          <p:nvPr/>
        </p:nvCxnSpPr>
        <p:spPr>
          <a:xfrm flipV="1">
            <a:off x="8414420" y="2656449"/>
            <a:ext cx="279190" cy="83563"/>
          </a:xfrm>
          <a:prstGeom prst="straightConnector1">
            <a:avLst/>
          </a:prstGeom>
          <a:ln w="158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テキスト ボックス 87">
            <a:extLst>
              <a:ext uri="{FF2B5EF4-FFF2-40B4-BE49-F238E27FC236}">
                <a16:creationId xmlns:a16="http://schemas.microsoft.com/office/drawing/2014/main" id="{326EB225-2536-4997-8BA5-52B28E8B4EAE}"/>
              </a:ext>
            </a:extLst>
          </p:cNvPr>
          <p:cNvSpPr txBox="1"/>
          <p:nvPr/>
        </p:nvSpPr>
        <p:spPr>
          <a:xfrm>
            <a:off x="8675594" y="2610263"/>
            <a:ext cx="1453583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00B0F0"/>
                </a:solidFill>
              </a:rPr>
              <a:t>Small spread</a:t>
            </a:r>
            <a:endParaRPr kumimoji="1" lang="ja-JP" altLang="en-US" dirty="0">
              <a:solidFill>
                <a:srgbClr val="00B0F0"/>
              </a:solidFill>
            </a:endParaRPr>
          </a:p>
        </p:txBody>
      </p:sp>
      <p:cxnSp>
        <p:nvCxnSpPr>
          <p:cNvPr id="84" name="直線矢印コネクタ 83">
            <a:extLst>
              <a:ext uri="{FF2B5EF4-FFF2-40B4-BE49-F238E27FC236}">
                <a16:creationId xmlns:a16="http://schemas.microsoft.com/office/drawing/2014/main" id="{C7689DD6-B55E-4890-8170-34C09C66FA51}"/>
              </a:ext>
            </a:extLst>
          </p:cNvPr>
          <p:cNvCxnSpPr>
            <a:cxnSpLocks/>
          </p:cNvCxnSpPr>
          <p:nvPr/>
        </p:nvCxnSpPr>
        <p:spPr>
          <a:xfrm>
            <a:off x="4648004" y="1904897"/>
            <a:ext cx="904996" cy="8246"/>
          </a:xfrm>
          <a:prstGeom prst="straightConnector1">
            <a:avLst/>
          </a:prstGeom>
          <a:ln w="158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0677560A-0291-45E8-A5AC-1D28B683B9F3}"/>
              </a:ext>
            </a:extLst>
          </p:cNvPr>
          <p:cNvSpPr txBox="1"/>
          <p:nvPr/>
        </p:nvSpPr>
        <p:spPr>
          <a:xfrm>
            <a:off x="4417314" y="1469490"/>
            <a:ext cx="1453583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002060"/>
                </a:solidFill>
              </a:rPr>
              <a:t>large spread</a:t>
            </a:r>
            <a:endParaRPr kumimoji="1" lang="ja-JP" altLang="en-US" dirty="0">
              <a:solidFill>
                <a:srgbClr val="002060"/>
              </a:solidFill>
            </a:endParaRPr>
          </a:p>
        </p:txBody>
      </p: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45A736E4-7A6B-4633-992B-A159D11E12A4}"/>
              </a:ext>
            </a:extLst>
          </p:cNvPr>
          <p:cNvSpPr txBox="1"/>
          <p:nvPr/>
        </p:nvSpPr>
        <p:spPr>
          <a:xfrm>
            <a:off x="637513" y="2667524"/>
            <a:ext cx="1596042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002060"/>
                </a:solidFill>
              </a:rPr>
              <a:t>large variance in environment</a:t>
            </a:r>
            <a:endParaRPr kumimoji="1" lang="ja-JP" altLang="en-US" dirty="0">
              <a:solidFill>
                <a:srgbClr val="002060"/>
              </a:solidFill>
            </a:endParaRPr>
          </a:p>
        </p:txBody>
      </p:sp>
      <p:sp>
        <p:nvSpPr>
          <p:cNvPr id="81" name="雲 80">
            <a:extLst>
              <a:ext uri="{FF2B5EF4-FFF2-40B4-BE49-F238E27FC236}">
                <a16:creationId xmlns:a16="http://schemas.microsoft.com/office/drawing/2014/main" id="{618A8008-E2A2-4811-AB04-BE5C64BAD022}"/>
              </a:ext>
            </a:extLst>
          </p:cNvPr>
          <p:cNvSpPr/>
          <p:nvPr/>
        </p:nvSpPr>
        <p:spPr>
          <a:xfrm>
            <a:off x="1399048" y="1965585"/>
            <a:ext cx="9562734" cy="3123327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3200" dirty="0">
                <a:solidFill>
                  <a:srgbClr val="FF0000"/>
                </a:solidFill>
              </a:rPr>
              <a:t>The PDFs should be non-Gaussian.</a:t>
            </a:r>
          </a:p>
          <a:p>
            <a:pPr algn="ctr"/>
            <a:r>
              <a:rPr kumimoji="1" lang="en-US" altLang="ja-JP" sz="3200" dirty="0">
                <a:solidFill>
                  <a:srgbClr val="0070C0"/>
                </a:solidFill>
              </a:rPr>
              <a:t>Need an ensemble system based on non-Gaussianity.</a:t>
            </a:r>
            <a:endParaRPr kumimoji="1" lang="ja-JP" altLang="en-U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93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  <p:bldP spid="4" grpId="0" animBg="1"/>
      <p:bldP spid="13" grpId="0" animBg="1"/>
      <p:bldP spid="8" grpId="0" animBg="1"/>
      <p:bldP spid="12" grpId="0" animBg="1"/>
      <p:bldP spid="80" grpId="0"/>
      <p:bldP spid="88" grpId="0" animBg="1"/>
      <p:bldP spid="85" grpId="0" animBg="1"/>
      <p:bldP spid="90" grpId="0" animBg="1"/>
      <p:bldP spid="8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133600" y="152402"/>
            <a:ext cx="7886700" cy="761998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en-US" altLang="ja-JP" sz="4000" dirty="0"/>
              <a:t>NHM-PF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295400" y="1037167"/>
            <a:ext cx="992293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800" dirty="0"/>
              <a:t>Sampling Importance Resampling (SIR) filter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800" dirty="0"/>
              <a:t>JMANHM (Saito et al. 2006; 2007; 2012)</a:t>
            </a:r>
            <a:br>
              <a:rPr kumimoji="1" lang="en-US" altLang="ja-JP" sz="2800" dirty="0"/>
            </a:br>
            <a:r>
              <a:rPr kumimoji="1" lang="en-US" altLang="ja-JP" sz="2800" dirty="0"/>
              <a:t>The JMA mesoscale nonhydrostatic model</a:t>
            </a:r>
            <a:br>
              <a:rPr kumimoji="1" lang="en-US" altLang="ja-JP" sz="2800" dirty="0"/>
            </a:br>
            <a:r>
              <a:rPr kumimoji="1" lang="en-US" altLang="ja-JP" sz="2800" dirty="0">
                <a:solidFill>
                  <a:srgbClr val="0070C0"/>
                </a:solidFill>
              </a:rPr>
              <a:t>  </a:t>
            </a:r>
            <a:r>
              <a:rPr kumimoji="1" lang="en-US" altLang="ja-JP" sz="2400" dirty="0">
                <a:solidFill>
                  <a:srgbClr val="0070C0"/>
                </a:solidFill>
              </a:rPr>
              <a:t>- 2-moment cloud microphysics (3-ice)</a:t>
            </a:r>
            <a:br>
              <a:rPr kumimoji="1" lang="en-US" altLang="ja-JP" sz="2400" dirty="0">
                <a:solidFill>
                  <a:srgbClr val="0070C0"/>
                </a:solidFill>
              </a:rPr>
            </a:br>
            <a:r>
              <a:rPr kumimoji="1" lang="en-US" altLang="ja-JP" sz="2400" dirty="0">
                <a:solidFill>
                  <a:srgbClr val="0070C0"/>
                </a:solidFill>
              </a:rPr>
              <a:t>  - MY 3.0 or </a:t>
            </a:r>
            <a:r>
              <a:rPr kumimoji="1" lang="en-US" altLang="ja-JP" sz="2400" dirty="0" err="1">
                <a:solidFill>
                  <a:srgbClr val="0070C0"/>
                </a:solidFill>
              </a:rPr>
              <a:t>Deadorff</a:t>
            </a:r>
            <a:r>
              <a:rPr kumimoji="1" lang="en-US" altLang="ja-JP" sz="2400" dirty="0">
                <a:solidFill>
                  <a:srgbClr val="0070C0"/>
                </a:solidFill>
              </a:rPr>
              <a:t> (1980)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800" dirty="0"/>
              <a:t>Additive inflation with climatological noise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800" dirty="0"/>
              <a:t>Dynamical estimation of </a:t>
            </a:r>
            <a:r>
              <a:rPr kumimoji="1" lang="en-US" altLang="ja-JP" sz="2800" b="1" dirty="0"/>
              <a:t>R</a:t>
            </a:r>
            <a:r>
              <a:rPr kumimoji="1" lang="en-US" altLang="ja-JP" sz="2800" dirty="0"/>
              <a:t> (Ueno and Nakamura 2016)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800" dirty="0"/>
              <a:t>Advanced observational operators developed for NHM-4DVAR (Kawabata et al. 2007; 2011; 2014a; 2014b; 2018)</a:t>
            </a:r>
            <a:br>
              <a:rPr kumimoji="1" lang="en-US" altLang="ja-JP" sz="2800" dirty="0"/>
            </a:br>
            <a:r>
              <a:rPr kumimoji="1" lang="en-US" altLang="ja-JP" sz="2400" dirty="0">
                <a:solidFill>
                  <a:srgbClr val="0070C0"/>
                </a:solidFill>
              </a:rPr>
              <a:t>- Conventional data, wind profiler</a:t>
            </a:r>
            <a:br>
              <a:rPr kumimoji="1" lang="en-US" altLang="ja-JP" sz="2400" dirty="0">
                <a:solidFill>
                  <a:srgbClr val="0070C0"/>
                </a:solidFill>
              </a:rPr>
            </a:br>
            <a:r>
              <a:rPr kumimoji="1" lang="en-US" altLang="ja-JP" sz="2400" dirty="0">
                <a:solidFill>
                  <a:srgbClr val="0070C0"/>
                </a:solidFill>
              </a:rPr>
              <a:t>- Radial velocity and reflectivity by weather radars</a:t>
            </a:r>
            <a:br>
              <a:rPr kumimoji="1" lang="en-US" altLang="ja-JP" sz="2400" dirty="0">
                <a:solidFill>
                  <a:srgbClr val="0070C0"/>
                </a:solidFill>
              </a:rPr>
            </a:br>
            <a:r>
              <a:rPr kumimoji="1" lang="en-US" altLang="ja-JP" sz="2400" dirty="0">
                <a:solidFill>
                  <a:srgbClr val="0070C0"/>
                </a:solidFill>
              </a:rPr>
              <a:t>- Doppler lidar, GNSS IWV, ZTD, SPD, Dual Pol.,</a:t>
            </a:r>
            <a:r>
              <a:rPr kumimoji="1" lang="ja-JP" altLang="en-US" sz="2400" dirty="0">
                <a:solidFill>
                  <a:srgbClr val="0070C0"/>
                </a:solidFill>
              </a:rPr>
              <a:t> </a:t>
            </a:r>
            <a:r>
              <a:rPr kumimoji="1" lang="en-US" altLang="ja-JP" sz="2400" dirty="0">
                <a:solidFill>
                  <a:srgbClr val="0070C0"/>
                </a:solidFill>
              </a:rPr>
              <a:t>RASS</a:t>
            </a:r>
            <a:endParaRPr kumimoji="1" lang="en-US" altLang="ja-JP" sz="2800" dirty="0">
              <a:solidFill>
                <a:srgbClr val="0070C0"/>
              </a:solidFill>
            </a:endParaRPr>
          </a:p>
        </p:txBody>
      </p:sp>
      <p:pic>
        <p:nvPicPr>
          <p:cNvPr id="4" name="図 3" descr="20050904_2109_dbz_bck.eps">
            <a:extLst>
              <a:ext uri="{FF2B5EF4-FFF2-40B4-BE49-F238E27FC236}">
                <a16:creationId xmlns:a16="http://schemas.microsoft.com/office/drawing/2014/main" id="{C92427FD-CF75-4CAC-AFB5-D729D8B601E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2597" y="2223539"/>
            <a:ext cx="2083619" cy="240057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74DEA02E-E2B8-411C-94FC-840A407A1B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174" y="2224304"/>
            <a:ext cx="2155462" cy="227125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4489089-7468-46AC-8235-89C714AA95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254" y="2276064"/>
            <a:ext cx="2175610" cy="229552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4FA5DD8-816D-44DD-8A95-7A0D51AF8A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749" y="2223539"/>
            <a:ext cx="2299845" cy="229984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9" descr="CO2DIAL_netCDF_COMPOSITE-TOUKYOU001-20100705-1400-2125_area30x30km">
            <a:extLst>
              <a:ext uri="{FF2B5EF4-FFF2-40B4-BE49-F238E27FC236}">
                <a16:creationId xmlns:a16="http://schemas.microsoft.com/office/drawing/2014/main" id="{20DFD607-1621-41BC-A7F0-4D9E8937CD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519" y="2223539"/>
            <a:ext cx="2290887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490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18D06F-B4E3-4A24-A4C7-3436D0AE7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87699"/>
            <a:ext cx="7729728" cy="998452"/>
          </a:xfrm>
        </p:spPr>
        <p:txBody>
          <a:bodyPr/>
          <a:lstStyle/>
          <a:p>
            <a:r>
              <a:rPr kumimoji="1" lang="en-US" altLang="ja-JP" dirty="0"/>
              <a:t>Design of </a:t>
            </a:r>
            <a:r>
              <a:rPr kumimoji="1" lang="en-US" altLang="ja-JP" dirty="0" err="1"/>
              <a:t>osse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DD9D993C-90C4-43A0-8DBA-30E9D7908AB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56317" y="1196039"/>
                <a:ext cx="8621628" cy="3101983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ja-JP" sz="2800" b="1" dirty="0">
                    <a:solidFill>
                      <a:srgbClr val="FF0000"/>
                    </a:solidFill>
                  </a:rPr>
                  <a:t>1,000</a:t>
                </a:r>
                <a:r>
                  <a:rPr kumimoji="1" lang="en-US" altLang="ja-JP" sz="2400" dirty="0">
                    <a:solidFill>
                      <a:srgbClr val="FF0000"/>
                    </a:solidFill>
                  </a:rPr>
                  <a:t> particles </a:t>
                </a:r>
                <a:br>
                  <a:rPr kumimoji="1" lang="en-US" altLang="ja-JP" sz="2400" dirty="0">
                    <a:solidFill>
                      <a:srgbClr val="FF0000"/>
                    </a:solidFill>
                  </a:rPr>
                </a:br>
                <a:r>
                  <a:rPr kumimoji="1" lang="ja-JP" altLang="en-US" sz="2400" dirty="0">
                    <a:solidFill>
                      <a:schemeClr val="tx1"/>
                    </a:solidFill>
                  </a:rPr>
                  <a:t>｛</a:t>
                </a:r>
                <a:r>
                  <a:rPr kumimoji="1" lang="en-US" altLang="ja-JP" sz="2400" dirty="0"/>
                  <a:t>LETKF (50 members) </a:t>
                </a:r>
                <a14:m>
                  <m:oMath xmlns:m="http://schemas.openxmlformats.org/officeDocument/2006/math">
                    <m:r>
                      <a:rPr kumimoji="1" lang="en-US" altLang="ja-JP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kumimoji="1" lang="en-US" altLang="ja-JP" sz="2400" dirty="0"/>
                  <a:t>LAF (2 different analysis times)}</a:t>
                </a:r>
                <a:r>
                  <a:rPr lang="en-US" altLang="ja-JP" sz="2400" dirty="0">
                    <a:ea typeface="Cambria Math" panose="02040503050406030204" pitchFamily="18" charset="0"/>
                  </a:rPr>
                  <a:t> </a:t>
                </a:r>
                <a:br>
                  <a:rPr lang="en-US" altLang="ja-JP" sz="2400" dirty="0">
                    <a:ea typeface="Cambria Math" panose="02040503050406030204" pitchFamily="18" charset="0"/>
                  </a:rPr>
                </a:br>
                <a:r>
                  <a:rPr lang="en-US" altLang="ja-JP" sz="2400" dirty="0">
                    <a:ea typeface="Cambria Math" panose="02040503050406030204" pitchFamily="18" charset="0"/>
                  </a:rPr>
                  <a:t>          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kumimoji="1" lang="en-US" altLang="ja-JP" sz="2400" dirty="0"/>
                  <a:t>perturbation from covariance</a:t>
                </a:r>
              </a:p>
              <a:p>
                <a:r>
                  <a:rPr kumimoji="1" lang="en-US" altLang="ja-JP" sz="2400" dirty="0">
                    <a:solidFill>
                      <a:schemeClr val="tx1"/>
                    </a:solidFill>
                  </a:rPr>
                  <a:t>48x48x50 grids at </a:t>
                </a:r>
                <a:r>
                  <a:rPr kumimoji="1" lang="en-US" altLang="ja-JP" sz="2400" dirty="0">
                    <a:solidFill>
                      <a:srgbClr val="FF0000"/>
                    </a:solidFill>
                  </a:rPr>
                  <a:t>2 km </a:t>
                </a:r>
                <a:r>
                  <a:rPr kumimoji="1" lang="en-US" altLang="ja-JP" sz="2400" dirty="0"/>
                  <a:t>grid spacing</a:t>
                </a:r>
              </a:p>
              <a:p>
                <a:r>
                  <a:rPr kumimoji="1" lang="en-US" altLang="ja-JP" sz="2400" dirty="0"/>
                  <a:t>90 min assimilation with observations at every </a:t>
                </a:r>
                <a:r>
                  <a:rPr kumimoji="1" lang="en-US" altLang="ja-JP" sz="2400" dirty="0">
                    <a:solidFill>
                      <a:srgbClr val="FF0000"/>
                    </a:solidFill>
                  </a:rPr>
                  <a:t>10 min</a:t>
                </a:r>
                <a:endParaRPr kumimoji="1" lang="en-US" altLang="ja-JP" sz="2400" dirty="0">
                  <a:solidFill>
                    <a:schemeClr val="tx1"/>
                  </a:solidFill>
                </a:endParaRPr>
              </a:p>
              <a:p>
                <a:r>
                  <a:rPr kumimoji="1" lang="en-US" altLang="ja-JP" sz="2400" dirty="0"/>
                  <a:t>8 sets of parameter (model switch) ensemble: </a:t>
                </a:r>
                <a:br>
                  <a:rPr kumimoji="1" lang="en-US" altLang="ja-JP" sz="2400" dirty="0"/>
                </a:br>
                <a:r>
                  <a:rPr lang="ja-JP" altLang="en-US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</a:t>
                </a:r>
                <a:r>
                  <a:rPr kumimoji="1" lang="en-US" altLang="ja-JP" sz="2400" dirty="0">
                    <a:solidFill>
                      <a:srgbClr val="0070C0"/>
                    </a:solidFill>
                  </a:rPr>
                  <a:t>2 lateral boundary schemes, 3 parameters in cloud microphysics</a:t>
                </a:r>
                <a:endParaRPr kumimoji="1" lang="ja-JP" altLang="en-US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DD9D993C-90C4-43A0-8DBA-30E9D7908AB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56317" y="1196039"/>
                <a:ext cx="8621628" cy="3101983"/>
              </a:xfrm>
              <a:blipFill>
                <a:blip r:embed="rId2"/>
                <a:stretch>
                  <a:fillRect l="-1273" t="-1965" b="-432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723AA99B-E7B3-4361-9ED2-A8D909C5BC58}"/>
              </a:ext>
            </a:extLst>
          </p:cNvPr>
          <p:cNvCxnSpPr>
            <a:cxnSpLocks/>
            <a:endCxn id="78" idx="1"/>
          </p:cNvCxnSpPr>
          <p:nvPr/>
        </p:nvCxnSpPr>
        <p:spPr>
          <a:xfrm>
            <a:off x="3567624" y="5468804"/>
            <a:ext cx="5521110" cy="4741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0D51D1D5-6C3C-4B11-B550-E04969BC8D50}"/>
              </a:ext>
            </a:extLst>
          </p:cNvPr>
          <p:cNvCxnSpPr/>
          <p:nvPr/>
        </p:nvCxnSpPr>
        <p:spPr>
          <a:xfrm>
            <a:off x="3567621" y="4656006"/>
            <a:ext cx="0" cy="1634067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5E8E4742-760A-44E9-9579-36541814DB0D}"/>
              </a:ext>
            </a:extLst>
          </p:cNvPr>
          <p:cNvCxnSpPr/>
          <p:nvPr/>
        </p:nvCxnSpPr>
        <p:spPr>
          <a:xfrm>
            <a:off x="7276022" y="4656006"/>
            <a:ext cx="0" cy="1634067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83E8069B-D88B-4E7E-A22F-29BAA9CC400C}"/>
              </a:ext>
            </a:extLst>
          </p:cNvPr>
          <p:cNvCxnSpPr/>
          <p:nvPr/>
        </p:nvCxnSpPr>
        <p:spPr>
          <a:xfrm>
            <a:off x="9139426" y="4656006"/>
            <a:ext cx="0" cy="1634067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0" name="楕円 9">
            <a:extLst>
              <a:ext uri="{FF2B5EF4-FFF2-40B4-BE49-F238E27FC236}">
                <a16:creationId xmlns:a16="http://schemas.microsoft.com/office/drawing/2014/main" id="{729F76B9-0FF1-4AA1-BBCC-06589E83B381}"/>
              </a:ext>
            </a:extLst>
          </p:cNvPr>
          <p:cNvSpPr/>
          <p:nvPr/>
        </p:nvSpPr>
        <p:spPr>
          <a:xfrm>
            <a:off x="3195088" y="4554406"/>
            <a:ext cx="110066" cy="101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B29E053C-2937-44C9-BA3A-751CCFCF0BAC}"/>
              </a:ext>
            </a:extLst>
          </p:cNvPr>
          <p:cNvSpPr/>
          <p:nvPr/>
        </p:nvSpPr>
        <p:spPr>
          <a:xfrm>
            <a:off x="3347488" y="4706806"/>
            <a:ext cx="110066" cy="10160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07B99311-F7D1-427B-BEDB-8AD0E81D9034}"/>
              </a:ext>
            </a:extLst>
          </p:cNvPr>
          <p:cNvSpPr/>
          <p:nvPr/>
        </p:nvSpPr>
        <p:spPr>
          <a:xfrm>
            <a:off x="3169690" y="4808406"/>
            <a:ext cx="110066" cy="1016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08C2069C-DCB4-4671-BF1A-EF32DFB3A210}"/>
              </a:ext>
            </a:extLst>
          </p:cNvPr>
          <p:cNvSpPr/>
          <p:nvPr/>
        </p:nvSpPr>
        <p:spPr>
          <a:xfrm>
            <a:off x="3322090" y="4960806"/>
            <a:ext cx="110066" cy="1016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2E300EB1-CDA6-4875-B548-6E2B97E61418}"/>
              </a:ext>
            </a:extLst>
          </p:cNvPr>
          <p:cNvSpPr/>
          <p:nvPr/>
        </p:nvSpPr>
        <p:spPr>
          <a:xfrm>
            <a:off x="3220486" y="5113204"/>
            <a:ext cx="110066" cy="1016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999F8467-FAD9-4814-8251-B3011DD76B48}"/>
              </a:ext>
            </a:extLst>
          </p:cNvPr>
          <p:cNvSpPr/>
          <p:nvPr/>
        </p:nvSpPr>
        <p:spPr>
          <a:xfrm>
            <a:off x="3372886" y="5265604"/>
            <a:ext cx="110066" cy="101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14E9A18B-1A3D-4FCB-B1D3-DA18F7F07C89}"/>
              </a:ext>
            </a:extLst>
          </p:cNvPr>
          <p:cNvSpPr/>
          <p:nvPr/>
        </p:nvSpPr>
        <p:spPr>
          <a:xfrm>
            <a:off x="3195088" y="5367204"/>
            <a:ext cx="110066" cy="10160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ABA1AAF9-4834-4F30-A530-574E31E66A12}"/>
              </a:ext>
            </a:extLst>
          </p:cNvPr>
          <p:cNvSpPr/>
          <p:nvPr/>
        </p:nvSpPr>
        <p:spPr>
          <a:xfrm>
            <a:off x="3228950" y="5536535"/>
            <a:ext cx="110066" cy="1016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345AC11C-4B21-40CD-956B-86916B2D9E95}"/>
              </a:ext>
            </a:extLst>
          </p:cNvPr>
          <p:cNvSpPr/>
          <p:nvPr/>
        </p:nvSpPr>
        <p:spPr>
          <a:xfrm>
            <a:off x="3381350" y="5688935"/>
            <a:ext cx="110066" cy="10160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DF800E01-CD57-4EA2-AB10-D909C20D9016}"/>
              </a:ext>
            </a:extLst>
          </p:cNvPr>
          <p:cNvSpPr/>
          <p:nvPr/>
        </p:nvSpPr>
        <p:spPr>
          <a:xfrm>
            <a:off x="3203552" y="5790535"/>
            <a:ext cx="110066" cy="10160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8D54C83C-D73C-4A2D-80E3-C93279394AA8}"/>
              </a:ext>
            </a:extLst>
          </p:cNvPr>
          <p:cNvSpPr/>
          <p:nvPr/>
        </p:nvSpPr>
        <p:spPr>
          <a:xfrm>
            <a:off x="3355952" y="5942935"/>
            <a:ext cx="110066" cy="1016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A8ABB8D3-D1A1-4113-B115-90D779B47AB2}"/>
              </a:ext>
            </a:extLst>
          </p:cNvPr>
          <p:cNvSpPr/>
          <p:nvPr/>
        </p:nvSpPr>
        <p:spPr>
          <a:xfrm>
            <a:off x="3254348" y="6095333"/>
            <a:ext cx="110066" cy="1016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99B29E61-54A7-4E7A-B425-EFA03D09CC35}"/>
              </a:ext>
            </a:extLst>
          </p:cNvPr>
          <p:cNvSpPr/>
          <p:nvPr/>
        </p:nvSpPr>
        <p:spPr>
          <a:xfrm>
            <a:off x="3110421" y="5663902"/>
            <a:ext cx="110066" cy="1016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A85B7FD7-9754-4F3F-8E08-79E206D7D4C8}"/>
              </a:ext>
            </a:extLst>
          </p:cNvPr>
          <p:cNvSpPr/>
          <p:nvPr/>
        </p:nvSpPr>
        <p:spPr>
          <a:xfrm>
            <a:off x="3093486" y="5969429"/>
            <a:ext cx="110066" cy="101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BE975A40-2EC8-453C-B3FF-4FF51AEC7A68}"/>
              </a:ext>
            </a:extLst>
          </p:cNvPr>
          <p:cNvSpPr/>
          <p:nvPr/>
        </p:nvSpPr>
        <p:spPr>
          <a:xfrm>
            <a:off x="3042691" y="4859197"/>
            <a:ext cx="110066" cy="1016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5B82CED3-FDA4-4080-B925-9E824E277762}"/>
              </a:ext>
            </a:extLst>
          </p:cNvPr>
          <p:cNvSpPr/>
          <p:nvPr/>
        </p:nvSpPr>
        <p:spPr>
          <a:xfrm>
            <a:off x="3076553" y="5028528"/>
            <a:ext cx="110066" cy="101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296A543D-FB7F-4F1A-BAE1-33503FD8FC47}"/>
              </a:ext>
            </a:extLst>
          </p:cNvPr>
          <p:cNvSpPr/>
          <p:nvPr/>
        </p:nvSpPr>
        <p:spPr>
          <a:xfrm>
            <a:off x="3051155" y="5282528"/>
            <a:ext cx="110066" cy="1016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E59A6CA3-D858-4D47-AA5C-2D4FDC18635F}"/>
              </a:ext>
            </a:extLst>
          </p:cNvPr>
          <p:cNvSpPr/>
          <p:nvPr/>
        </p:nvSpPr>
        <p:spPr>
          <a:xfrm>
            <a:off x="2983419" y="4647709"/>
            <a:ext cx="110066" cy="1016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73B7BB98-7792-4275-A403-9CE1BF321700}"/>
              </a:ext>
            </a:extLst>
          </p:cNvPr>
          <p:cNvSpPr/>
          <p:nvPr/>
        </p:nvSpPr>
        <p:spPr>
          <a:xfrm>
            <a:off x="3038452" y="5469884"/>
            <a:ext cx="110066" cy="1016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楕円 32">
            <a:extLst>
              <a:ext uri="{FF2B5EF4-FFF2-40B4-BE49-F238E27FC236}">
                <a16:creationId xmlns:a16="http://schemas.microsoft.com/office/drawing/2014/main" id="{5A05D4A5-0A19-47E8-99BB-4702B659A9A7}"/>
              </a:ext>
            </a:extLst>
          </p:cNvPr>
          <p:cNvSpPr/>
          <p:nvPr/>
        </p:nvSpPr>
        <p:spPr>
          <a:xfrm>
            <a:off x="4483688" y="5257316"/>
            <a:ext cx="110066" cy="101600"/>
          </a:xfrm>
          <a:prstGeom prst="ellipse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A6EBAFD4-2735-46F3-93C8-A3206825272C}"/>
              </a:ext>
            </a:extLst>
          </p:cNvPr>
          <p:cNvSpPr txBox="1"/>
          <p:nvPr/>
        </p:nvSpPr>
        <p:spPr>
          <a:xfrm>
            <a:off x="1823489" y="4927640"/>
            <a:ext cx="124459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/>
              <a:t>1000</a:t>
            </a:r>
            <a:endParaRPr kumimoji="1" lang="en-US" altLang="ja-JP" sz="2400" dirty="0"/>
          </a:p>
          <a:p>
            <a:r>
              <a:rPr kumimoji="1" lang="en-US" altLang="ja-JP" sz="2400" dirty="0"/>
              <a:t>particles</a:t>
            </a:r>
            <a:endParaRPr kumimoji="1" lang="ja-JP" altLang="en-US" sz="2400" dirty="0"/>
          </a:p>
        </p:txBody>
      </p:sp>
      <p:sp>
        <p:nvSpPr>
          <p:cNvPr id="36" name="楕円 35">
            <a:extLst>
              <a:ext uri="{FF2B5EF4-FFF2-40B4-BE49-F238E27FC236}">
                <a16:creationId xmlns:a16="http://schemas.microsoft.com/office/drawing/2014/main" id="{D3546DB8-BF86-46F1-B65A-973C63B7B02C}"/>
              </a:ext>
            </a:extLst>
          </p:cNvPr>
          <p:cNvSpPr/>
          <p:nvPr/>
        </p:nvSpPr>
        <p:spPr>
          <a:xfrm>
            <a:off x="4483688" y="5480052"/>
            <a:ext cx="110066" cy="101600"/>
          </a:xfrm>
          <a:prstGeom prst="ellipse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楕円 36">
            <a:extLst>
              <a:ext uri="{FF2B5EF4-FFF2-40B4-BE49-F238E27FC236}">
                <a16:creationId xmlns:a16="http://schemas.microsoft.com/office/drawing/2014/main" id="{05908420-8517-44F2-B7D9-4353008AB9E0}"/>
              </a:ext>
            </a:extLst>
          </p:cNvPr>
          <p:cNvSpPr/>
          <p:nvPr/>
        </p:nvSpPr>
        <p:spPr>
          <a:xfrm>
            <a:off x="4483688" y="4944050"/>
            <a:ext cx="110066" cy="101600"/>
          </a:xfrm>
          <a:prstGeom prst="ellipse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楕円 37">
            <a:extLst>
              <a:ext uri="{FF2B5EF4-FFF2-40B4-BE49-F238E27FC236}">
                <a16:creationId xmlns:a16="http://schemas.microsoft.com/office/drawing/2014/main" id="{FA4BA4EF-BF9C-43CC-B9F9-89381C6B6BFE}"/>
              </a:ext>
            </a:extLst>
          </p:cNvPr>
          <p:cNvSpPr/>
          <p:nvPr/>
        </p:nvSpPr>
        <p:spPr>
          <a:xfrm>
            <a:off x="4483688" y="5096450"/>
            <a:ext cx="110066" cy="101600"/>
          </a:xfrm>
          <a:prstGeom prst="ellipse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楕円 38">
            <a:extLst>
              <a:ext uri="{FF2B5EF4-FFF2-40B4-BE49-F238E27FC236}">
                <a16:creationId xmlns:a16="http://schemas.microsoft.com/office/drawing/2014/main" id="{F898BB8C-90FE-40D1-AE76-04B49E5DA445}"/>
              </a:ext>
            </a:extLst>
          </p:cNvPr>
          <p:cNvSpPr/>
          <p:nvPr/>
        </p:nvSpPr>
        <p:spPr>
          <a:xfrm>
            <a:off x="4483688" y="5697399"/>
            <a:ext cx="110066" cy="101600"/>
          </a:xfrm>
          <a:prstGeom prst="ellipse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楕円 39">
            <a:extLst>
              <a:ext uri="{FF2B5EF4-FFF2-40B4-BE49-F238E27FC236}">
                <a16:creationId xmlns:a16="http://schemas.microsoft.com/office/drawing/2014/main" id="{187D9048-E0AA-40CD-BEBC-8603E02A03F6}"/>
              </a:ext>
            </a:extLst>
          </p:cNvPr>
          <p:cNvSpPr/>
          <p:nvPr/>
        </p:nvSpPr>
        <p:spPr>
          <a:xfrm>
            <a:off x="4483688" y="5849799"/>
            <a:ext cx="110066" cy="101600"/>
          </a:xfrm>
          <a:prstGeom prst="ellipse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楕円 40">
            <a:extLst>
              <a:ext uri="{FF2B5EF4-FFF2-40B4-BE49-F238E27FC236}">
                <a16:creationId xmlns:a16="http://schemas.microsoft.com/office/drawing/2014/main" id="{795961D6-D16F-48C4-8EB7-06B14ADB7CA0}"/>
              </a:ext>
            </a:extLst>
          </p:cNvPr>
          <p:cNvSpPr/>
          <p:nvPr/>
        </p:nvSpPr>
        <p:spPr>
          <a:xfrm>
            <a:off x="5046961" y="5278602"/>
            <a:ext cx="110066" cy="101600"/>
          </a:xfrm>
          <a:prstGeom prst="ellipse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楕円 41">
            <a:extLst>
              <a:ext uri="{FF2B5EF4-FFF2-40B4-BE49-F238E27FC236}">
                <a16:creationId xmlns:a16="http://schemas.microsoft.com/office/drawing/2014/main" id="{F83149AA-0636-4AEE-9B27-95C4C8651CFF}"/>
              </a:ext>
            </a:extLst>
          </p:cNvPr>
          <p:cNvSpPr/>
          <p:nvPr/>
        </p:nvSpPr>
        <p:spPr>
          <a:xfrm>
            <a:off x="5046961" y="5501338"/>
            <a:ext cx="110066" cy="101600"/>
          </a:xfrm>
          <a:prstGeom prst="ellipse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楕円 42">
            <a:extLst>
              <a:ext uri="{FF2B5EF4-FFF2-40B4-BE49-F238E27FC236}">
                <a16:creationId xmlns:a16="http://schemas.microsoft.com/office/drawing/2014/main" id="{7F3A9486-1B4D-404D-B13A-8453566024EB}"/>
              </a:ext>
            </a:extLst>
          </p:cNvPr>
          <p:cNvSpPr/>
          <p:nvPr/>
        </p:nvSpPr>
        <p:spPr>
          <a:xfrm>
            <a:off x="5046961" y="4965336"/>
            <a:ext cx="110066" cy="101600"/>
          </a:xfrm>
          <a:prstGeom prst="ellipse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楕円 43">
            <a:extLst>
              <a:ext uri="{FF2B5EF4-FFF2-40B4-BE49-F238E27FC236}">
                <a16:creationId xmlns:a16="http://schemas.microsoft.com/office/drawing/2014/main" id="{99B2D374-69B0-4C50-B5D8-1321DE0FC013}"/>
              </a:ext>
            </a:extLst>
          </p:cNvPr>
          <p:cNvSpPr/>
          <p:nvPr/>
        </p:nvSpPr>
        <p:spPr>
          <a:xfrm>
            <a:off x="5046961" y="5117736"/>
            <a:ext cx="110066" cy="101600"/>
          </a:xfrm>
          <a:prstGeom prst="ellipse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楕円 44">
            <a:extLst>
              <a:ext uri="{FF2B5EF4-FFF2-40B4-BE49-F238E27FC236}">
                <a16:creationId xmlns:a16="http://schemas.microsoft.com/office/drawing/2014/main" id="{A1CCEBB9-2553-4724-B986-4A714C5EE1F9}"/>
              </a:ext>
            </a:extLst>
          </p:cNvPr>
          <p:cNvSpPr/>
          <p:nvPr/>
        </p:nvSpPr>
        <p:spPr>
          <a:xfrm>
            <a:off x="5046961" y="5718685"/>
            <a:ext cx="110066" cy="101600"/>
          </a:xfrm>
          <a:prstGeom prst="ellipse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楕円 45">
            <a:extLst>
              <a:ext uri="{FF2B5EF4-FFF2-40B4-BE49-F238E27FC236}">
                <a16:creationId xmlns:a16="http://schemas.microsoft.com/office/drawing/2014/main" id="{C9456CBE-2F6C-44FE-95F9-18A197FE2455}"/>
              </a:ext>
            </a:extLst>
          </p:cNvPr>
          <p:cNvSpPr/>
          <p:nvPr/>
        </p:nvSpPr>
        <p:spPr>
          <a:xfrm>
            <a:off x="5046961" y="5871085"/>
            <a:ext cx="110066" cy="101600"/>
          </a:xfrm>
          <a:prstGeom prst="ellipse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楕円 46">
            <a:extLst>
              <a:ext uri="{FF2B5EF4-FFF2-40B4-BE49-F238E27FC236}">
                <a16:creationId xmlns:a16="http://schemas.microsoft.com/office/drawing/2014/main" id="{4C36EFFF-6BF0-46FC-BD19-D88D08A60CFB}"/>
              </a:ext>
            </a:extLst>
          </p:cNvPr>
          <p:cNvSpPr/>
          <p:nvPr/>
        </p:nvSpPr>
        <p:spPr>
          <a:xfrm>
            <a:off x="3942188" y="5257316"/>
            <a:ext cx="110066" cy="101600"/>
          </a:xfrm>
          <a:prstGeom prst="ellipse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楕円 47">
            <a:extLst>
              <a:ext uri="{FF2B5EF4-FFF2-40B4-BE49-F238E27FC236}">
                <a16:creationId xmlns:a16="http://schemas.microsoft.com/office/drawing/2014/main" id="{AA475DF3-1AA8-45C5-A160-558294A893B2}"/>
              </a:ext>
            </a:extLst>
          </p:cNvPr>
          <p:cNvSpPr/>
          <p:nvPr/>
        </p:nvSpPr>
        <p:spPr>
          <a:xfrm>
            <a:off x="3942188" y="5480052"/>
            <a:ext cx="110066" cy="101600"/>
          </a:xfrm>
          <a:prstGeom prst="ellipse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楕円 48">
            <a:extLst>
              <a:ext uri="{FF2B5EF4-FFF2-40B4-BE49-F238E27FC236}">
                <a16:creationId xmlns:a16="http://schemas.microsoft.com/office/drawing/2014/main" id="{9841230A-9D50-410F-B230-911FE7020CFF}"/>
              </a:ext>
            </a:extLst>
          </p:cNvPr>
          <p:cNvSpPr/>
          <p:nvPr/>
        </p:nvSpPr>
        <p:spPr>
          <a:xfrm>
            <a:off x="3942188" y="4944050"/>
            <a:ext cx="110066" cy="101600"/>
          </a:xfrm>
          <a:prstGeom prst="ellipse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楕円 49">
            <a:extLst>
              <a:ext uri="{FF2B5EF4-FFF2-40B4-BE49-F238E27FC236}">
                <a16:creationId xmlns:a16="http://schemas.microsoft.com/office/drawing/2014/main" id="{8E1FDB58-FFE6-4A8D-9F11-4AE58E8C7ED9}"/>
              </a:ext>
            </a:extLst>
          </p:cNvPr>
          <p:cNvSpPr/>
          <p:nvPr/>
        </p:nvSpPr>
        <p:spPr>
          <a:xfrm>
            <a:off x="3942188" y="5096450"/>
            <a:ext cx="110066" cy="101600"/>
          </a:xfrm>
          <a:prstGeom prst="ellipse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楕円 50">
            <a:extLst>
              <a:ext uri="{FF2B5EF4-FFF2-40B4-BE49-F238E27FC236}">
                <a16:creationId xmlns:a16="http://schemas.microsoft.com/office/drawing/2014/main" id="{CEC8DC84-29F4-444A-81E6-D1DFD788F21E}"/>
              </a:ext>
            </a:extLst>
          </p:cNvPr>
          <p:cNvSpPr/>
          <p:nvPr/>
        </p:nvSpPr>
        <p:spPr>
          <a:xfrm>
            <a:off x="3942188" y="5697399"/>
            <a:ext cx="110066" cy="101600"/>
          </a:xfrm>
          <a:prstGeom prst="ellipse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楕円 51">
            <a:extLst>
              <a:ext uri="{FF2B5EF4-FFF2-40B4-BE49-F238E27FC236}">
                <a16:creationId xmlns:a16="http://schemas.microsoft.com/office/drawing/2014/main" id="{1A8DF5FA-926F-4818-8123-876616BEAD82}"/>
              </a:ext>
            </a:extLst>
          </p:cNvPr>
          <p:cNvSpPr/>
          <p:nvPr/>
        </p:nvSpPr>
        <p:spPr>
          <a:xfrm>
            <a:off x="3942188" y="5849799"/>
            <a:ext cx="110066" cy="101600"/>
          </a:xfrm>
          <a:prstGeom prst="ellipse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楕円 52">
            <a:extLst>
              <a:ext uri="{FF2B5EF4-FFF2-40B4-BE49-F238E27FC236}">
                <a16:creationId xmlns:a16="http://schemas.microsoft.com/office/drawing/2014/main" id="{3A70EA34-BDBC-4B8E-BAB4-A928D1129E42}"/>
              </a:ext>
            </a:extLst>
          </p:cNvPr>
          <p:cNvSpPr/>
          <p:nvPr/>
        </p:nvSpPr>
        <p:spPr>
          <a:xfrm>
            <a:off x="5691164" y="5279088"/>
            <a:ext cx="110066" cy="101600"/>
          </a:xfrm>
          <a:prstGeom prst="ellipse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楕円 53">
            <a:extLst>
              <a:ext uri="{FF2B5EF4-FFF2-40B4-BE49-F238E27FC236}">
                <a16:creationId xmlns:a16="http://schemas.microsoft.com/office/drawing/2014/main" id="{9828ED1B-54A4-4E9F-9737-C0939D205F2C}"/>
              </a:ext>
            </a:extLst>
          </p:cNvPr>
          <p:cNvSpPr/>
          <p:nvPr/>
        </p:nvSpPr>
        <p:spPr>
          <a:xfrm>
            <a:off x="5691164" y="5501824"/>
            <a:ext cx="110066" cy="101600"/>
          </a:xfrm>
          <a:prstGeom prst="ellipse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楕円 54">
            <a:extLst>
              <a:ext uri="{FF2B5EF4-FFF2-40B4-BE49-F238E27FC236}">
                <a16:creationId xmlns:a16="http://schemas.microsoft.com/office/drawing/2014/main" id="{C165BFD4-E660-4293-A296-B74F5B0654A6}"/>
              </a:ext>
            </a:extLst>
          </p:cNvPr>
          <p:cNvSpPr/>
          <p:nvPr/>
        </p:nvSpPr>
        <p:spPr>
          <a:xfrm>
            <a:off x="5691164" y="4965822"/>
            <a:ext cx="110066" cy="101600"/>
          </a:xfrm>
          <a:prstGeom prst="ellipse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楕円 55">
            <a:extLst>
              <a:ext uri="{FF2B5EF4-FFF2-40B4-BE49-F238E27FC236}">
                <a16:creationId xmlns:a16="http://schemas.microsoft.com/office/drawing/2014/main" id="{3D5CADCF-8F64-44EC-A44F-C9DD49E15DD1}"/>
              </a:ext>
            </a:extLst>
          </p:cNvPr>
          <p:cNvSpPr/>
          <p:nvPr/>
        </p:nvSpPr>
        <p:spPr>
          <a:xfrm>
            <a:off x="5691164" y="5118222"/>
            <a:ext cx="110066" cy="101600"/>
          </a:xfrm>
          <a:prstGeom prst="ellipse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楕円 56">
            <a:extLst>
              <a:ext uri="{FF2B5EF4-FFF2-40B4-BE49-F238E27FC236}">
                <a16:creationId xmlns:a16="http://schemas.microsoft.com/office/drawing/2014/main" id="{1C8F5417-1455-43EB-8D30-823ADC54BEDF}"/>
              </a:ext>
            </a:extLst>
          </p:cNvPr>
          <p:cNvSpPr/>
          <p:nvPr/>
        </p:nvSpPr>
        <p:spPr>
          <a:xfrm>
            <a:off x="5691164" y="5719171"/>
            <a:ext cx="110066" cy="101600"/>
          </a:xfrm>
          <a:prstGeom prst="ellipse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楕円 57">
            <a:extLst>
              <a:ext uri="{FF2B5EF4-FFF2-40B4-BE49-F238E27FC236}">
                <a16:creationId xmlns:a16="http://schemas.microsoft.com/office/drawing/2014/main" id="{B0166E1B-6DCF-4CE2-B508-F75A398F8F9E}"/>
              </a:ext>
            </a:extLst>
          </p:cNvPr>
          <p:cNvSpPr/>
          <p:nvPr/>
        </p:nvSpPr>
        <p:spPr>
          <a:xfrm>
            <a:off x="5691164" y="5871571"/>
            <a:ext cx="110066" cy="101600"/>
          </a:xfrm>
          <a:prstGeom prst="ellipse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楕円 58">
            <a:extLst>
              <a:ext uri="{FF2B5EF4-FFF2-40B4-BE49-F238E27FC236}">
                <a16:creationId xmlns:a16="http://schemas.microsoft.com/office/drawing/2014/main" id="{9E6FE6D4-ED94-4656-BE1D-9E5D0FD02100}"/>
              </a:ext>
            </a:extLst>
          </p:cNvPr>
          <p:cNvSpPr/>
          <p:nvPr/>
        </p:nvSpPr>
        <p:spPr>
          <a:xfrm>
            <a:off x="6406766" y="5278602"/>
            <a:ext cx="110066" cy="101600"/>
          </a:xfrm>
          <a:prstGeom prst="ellipse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楕円 59">
            <a:extLst>
              <a:ext uri="{FF2B5EF4-FFF2-40B4-BE49-F238E27FC236}">
                <a16:creationId xmlns:a16="http://schemas.microsoft.com/office/drawing/2014/main" id="{05FBA86B-EE1F-435D-B9D0-62267EF0011A}"/>
              </a:ext>
            </a:extLst>
          </p:cNvPr>
          <p:cNvSpPr/>
          <p:nvPr/>
        </p:nvSpPr>
        <p:spPr>
          <a:xfrm>
            <a:off x="6406766" y="5501338"/>
            <a:ext cx="110066" cy="101600"/>
          </a:xfrm>
          <a:prstGeom prst="ellipse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楕円 60">
            <a:extLst>
              <a:ext uri="{FF2B5EF4-FFF2-40B4-BE49-F238E27FC236}">
                <a16:creationId xmlns:a16="http://schemas.microsoft.com/office/drawing/2014/main" id="{49AA5CAE-F8F4-4BB9-A08F-BE7175F7CE8B}"/>
              </a:ext>
            </a:extLst>
          </p:cNvPr>
          <p:cNvSpPr/>
          <p:nvPr/>
        </p:nvSpPr>
        <p:spPr>
          <a:xfrm>
            <a:off x="6406766" y="4965336"/>
            <a:ext cx="110066" cy="101600"/>
          </a:xfrm>
          <a:prstGeom prst="ellipse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楕円 61">
            <a:extLst>
              <a:ext uri="{FF2B5EF4-FFF2-40B4-BE49-F238E27FC236}">
                <a16:creationId xmlns:a16="http://schemas.microsoft.com/office/drawing/2014/main" id="{43967426-02D8-440C-81B7-19A0901626B4}"/>
              </a:ext>
            </a:extLst>
          </p:cNvPr>
          <p:cNvSpPr/>
          <p:nvPr/>
        </p:nvSpPr>
        <p:spPr>
          <a:xfrm>
            <a:off x="6406766" y="5117736"/>
            <a:ext cx="110066" cy="101600"/>
          </a:xfrm>
          <a:prstGeom prst="ellipse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楕円 62">
            <a:extLst>
              <a:ext uri="{FF2B5EF4-FFF2-40B4-BE49-F238E27FC236}">
                <a16:creationId xmlns:a16="http://schemas.microsoft.com/office/drawing/2014/main" id="{67EE0002-043B-4AE6-A8FC-215A8E893D95}"/>
              </a:ext>
            </a:extLst>
          </p:cNvPr>
          <p:cNvSpPr/>
          <p:nvPr/>
        </p:nvSpPr>
        <p:spPr>
          <a:xfrm>
            <a:off x="6406766" y="5718685"/>
            <a:ext cx="110066" cy="101600"/>
          </a:xfrm>
          <a:prstGeom prst="ellipse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楕円 63">
            <a:extLst>
              <a:ext uri="{FF2B5EF4-FFF2-40B4-BE49-F238E27FC236}">
                <a16:creationId xmlns:a16="http://schemas.microsoft.com/office/drawing/2014/main" id="{83EEF172-0684-411B-8464-6972D9A3C0D6}"/>
              </a:ext>
            </a:extLst>
          </p:cNvPr>
          <p:cNvSpPr/>
          <p:nvPr/>
        </p:nvSpPr>
        <p:spPr>
          <a:xfrm>
            <a:off x="6406766" y="5871085"/>
            <a:ext cx="110066" cy="101600"/>
          </a:xfrm>
          <a:prstGeom prst="ellipse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楕円 64">
            <a:extLst>
              <a:ext uri="{FF2B5EF4-FFF2-40B4-BE49-F238E27FC236}">
                <a16:creationId xmlns:a16="http://schemas.microsoft.com/office/drawing/2014/main" id="{38AB3B86-999E-41D0-97E7-8A01DF41801A}"/>
              </a:ext>
            </a:extLst>
          </p:cNvPr>
          <p:cNvSpPr/>
          <p:nvPr/>
        </p:nvSpPr>
        <p:spPr>
          <a:xfrm>
            <a:off x="7212945" y="5326146"/>
            <a:ext cx="110066" cy="101600"/>
          </a:xfrm>
          <a:prstGeom prst="ellipse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楕円 65">
            <a:extLst>
              <a:ext uri="{FF2B5EF4-FFF2-40B4-BE49-F238E27FC236}">
                <a16:creationId xmlns:a16="http://schemas.microsoft.com/office/drawing/2014/main" id="{F88E6BB9-64C1-4F48-BA93-60014CC520DB}"/>
              </a:ext>
            </a:extLst>
          </p:cNvPr>
          <p:cNvSpPr/>
          <p:nvPr/>
        </p:nvSpPr>
        <p:spPr>
          <a:xfrm>
            <a:off x="7212945" y="5548882"/>
            <a:ext cx="110066" cy="101600"/>
          </a:xfrm>
          <a:prstGeom prst="ellipse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楕円 66">
            <a:extLst>
              <a:ext uri="{FF2B5EF4-FFF2-40B4-BE49-F238E27FC236}">
                <a16:creationId xmlns:a16="http://schemas.microsoft.com/office/drawing/2014/main" id="{D77BC887-8256-4E1F-8142-20A1D699E958}"/>
              </a:ext>
            </a:extLst>
          </p:cNvPr>
          <p:cNvSpPr/>
          <p:nvPr/>
        </p:nvSpPr>
        <p:spPr>
          <a:xfrm>
            <a:off x="7212945" y="5012880"/>
            <a:ext cx="110066" cy="101600"/>
          </a:xfrm>
          <a:prstGeom prst="ellipse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楕円 67">
            <a:extLst>
              <a:ext uri="{FF2B5EF4-FFF2-40B4-BE49-F238E27FC236}">
                <a16:creationId xmlns:a16="http://schemas.microsoft.com/office/drawing/2014/main" id="{DAC2AD49-5053-4E84-9B3B-2B4921D685A2}"/>
              </a:ext>
            </a:extLst>
          </p:cNvPr>
          <p:cNvSpPr/>
          <p:nvPr/>
        </p:nvSpPr>
        <p:spPr>
          <a:xfrm>
            <a:off x="7212945" y="5165280"/>
            <a:ext cx="110066" cy="101600"/>
          </a:xfrm>
          <a:prstGeom prst="ellipse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" name="楕円 68">
            <a:extLst>
              <a:ext uri="{FF2B5EF4-FFF2-40B4-BE49-F238E27FC236}">
                <a16:creationId xmlns:a16="http://schemas.microsoft.com/office/drawing/2014/main" id="{3B8495B0-6F50-4F29-B227-0265BC193E49}"/>
              </a:ext>
            </a:extLst>
          </p:cNvPr>
          <p:cNvSpPr/>
          <p:nvPr/>
        </p:nvSpPr>
        <p:spPr>
          <a:xfrm>
            <a:off x="7212945" y="5766229"/>
            <a:ext cx="110066" cy="101600"/>
          </a:xfrm>
          <a:prstGeom prst="ellipse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" name="楕円 69">
            <a:extLst>
              <a:ext uri="{FF2B5EF4-FFF2-40B4-BE49-F238E27FC236}">
                <a16:creationId xmlns:a16="http://schemas.microsoft.com/office/drawing/2014/main" id="{9A570EF8-EDC8-4A6F-89F7-89B138F3B854}"/>
              </a:ext>
            </a:extLst>
          </p:cNvPr>
          <p:cNvSpPr/>
          <p:nvPr/>
        </p:nvSpPr>
        <p:spPr>
          <a:xfrm>
            <a:off x="7212945" y="5918629"/>
            <a:ext cx="110066" cy="101600"/>
          </a:xfrm>
          <a:prstGeom prst="ellipse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" name="楕円 70">
            <a:extLst>
              <a:ext uri="{FF2B5EF4-FFF2-40B4-BE49-F238E27FC236}">
                <a16:creationId xmlns:a16="http://schemas.microsoft.com/office/drawing/2014/main" id="{AEF597AB-10FF-41C4-AF37-E64B26AB1745}"/>
              </a:ext>
            </a:extLst>
          </p:cNvPr>
          <p:cNvSpPr/>
          <p:nvPr/>
        </p:nvSpPr>
        <p:spPr>
          <a:xfrm>
            <a:off x="8509342" y="5257316"/>
            <a:ext cx="110066" cy="101600"/>
          </a:xfrm>
          <a:prstGeom prst="ellipse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楕円 71">
            <a:extLst>
              <a:ext uri="{FF2B5EF4-FFF2-40B4-BE49-F238E27FC236}">
                <a16:creationId xmlns:a16="http://schemas.microsoft.com/office/drawing/2014/main" id="{E6154385-8A43-41F6-987B-8DF872EBC4AB}"/>
              </a:ext>
            </a:extLst>
          </p:cNvPr>
          <p:cNvSpPr/>
          <p:nvPr/>
        </p:nvSpPr>
        <p:spPr>
          <a:xfrm>
            <a:off x="8509342" y="5480052"/>
            <a:ext cx="110066" cy="101600"/>
          </a:xfrm>
          <a:prstGeom prst="ellipse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" name="楕円 72">
            <a:extLst>
              <a:ext uri="{FF2B5EF4-FFF2-40B4-BE49-F238E27FC236}">
                <a16:creationId xmlns:a16="http://schemas.microsoft.com/office/drawing/2014/main" id="{BDA38462-8371-4D12-B77C-1BF47FDCDB66}"/>
              </a:ext>
            </a:extLst>
          </p:cNvPr>
          <p:cNvSpPr/>
          <p:nvPr/>
        </p:nvSpPr>
        <p:spPr>
          <a:xfrm>
            <a:off x="8509342" y="4944050"/>
            <a:ext cx="110066" cy="101600"/>
          </a:xfrm>
          <a:prstGeom prst="ellipse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" name="楕円 73">
            <a:extLst>
              <a:ext uri="{FF2B5EF4-FFF2-40B4-BE49-F238E27FC236}">
                <a16:creationId xmlns:a16="http://schemas.microsoft.com/office/drawing/2014/main" id="{FE7C5297-92FF-4AD6-85F7-C7C900274AF5}"/>
              </a:ext>
            </a:extLst>
          </p:cNvPr>
          <p:cNvSpPr/>
          <p:nvPr/>
        </p:nvSpPr>
        <p:spPr>
          <a:xfrm>
            <a:off x="8509342" y="5096450"/>
            <a:ext cx="110066" cy="101600"/>
          </a:xfrm>
          <a:prstGeom prst="ellipse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" name="楕円 74">
            <a:extLst>
              <a:ext uri="{FF2B5EF4-FFF2-40B4-BE49-F238E27FC236}">
                <a16:creationId xmlns:a16="http://schemas.microsoft.com/office/drawing/2014/main" id="{715BF63A-4FD7-4913-AD60-E8B570C5BF90}"/>
              </a:ext>
            </a:extLst>
          </p:cNvPr>
          <p:cNvSpPr/>
          <p:nvPr/>
        </p:nvSpPr>
        <p:spPr>
          <a:xfrm>
            <a:off x="8509342" y="5697399"/>
            <a:ext cx="110066" cy="101600"/>
          </a:xfrm>
          <a:prstGeom prst="ellipse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" name="楕円 75">
            <a:extLst>
              <a:ext uri="{FF2B5EF4-FFF2-40B4-BE49-F238E27FC236}">
                <a16:creationId xmlns:a16="http://schemas.microsoft.com/office/drawing/2014/main" id="{3611266E-1914-4E75-BB60-35DD332BE7FB}"/>
              </a:ext>
            </a:extLst>
          </p:cNvPr>
          <p:cNvSpPr/>
          <p:nvPr/>
        </p:nvSpPr>
        <p:spPr>
          <a:xfrm>
            <a:off x="8509342" y="5849799"/>
            <a:ext cx="110066" cy="101600"/>
          </a:xfrm>
          <a:prstGeom prst="ellipse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" name="楕円 76">
            <a:extLst>
              <a:ext uri="{FF2B5EF4-FFF2-40B4-BE49-F238E27FC236}">
                <a16:creationId xmlns:a16="http://schemas.microsoft.com/office/drawing/2014/main" id="{325188C7-3933-4A52-8A24-715D704E2C70}"/>
              </a:ext>
            </a:extLst>
          </p:cNvPr>
          <p:cNvSpPr/>
          <p:nvPr/>
        </p:nvSpPr>
        <p:spPr>
          <a:xfrm>
            <a:off x="9072615" y="5278602"/>
            <a:ext cx="110066" cy="101600"/>
          </a:xfrm>
          <a:prstGeom prst="ellipse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" name="楕円 77">
            <a:extLst>
              <a:ext uri="{FF2B5EF4-FFF2-40B4-BE49-F238E27FC236}">
                <a16:creationId xmlns:a16="http://schemas.microsoft.com/office/drawing/2014/main" id="{89F06C93-D929-4DC5-9935-A47C5C21A6AE}"/>
              </a:ext>
            </a:extLst>
          </p:cNvPr>
          <p:cNvSpPr/>
          <p:nvPr/>
        </p:nvSpPr>
        <p:spPr>
          <a:xfrm>
            <a:off x="9072615" y="5501338"/>
            <a:ext cx="110066" cy="101600"/>
          </a:xfrm>
          <a:prstGeom prst="ellipse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" name="楕円 78">
            <a:extLst>
              <a:ext uri="{FF2B5EF4-FFF2-40B4-BE49-F238E27FC236}">
                <a16:creationId xmlns:a16="http://schemas.microsoft.com/office/drawing/2014/main" id="{951BABE5-BB6F-4236-8E15-30DD96DB74CF}"/>
              </a:ext>
            </a:extLst>
          </p:cNvPr>
          <p:cNvSpPr/>
          <p:nvPr/>
        </p:nvSpPr>
        <p:spPr>
          <a:xfrm>
            <a:off x="9072615" y="4965336"/>
            <a:ext cx="110066" cy="101600"/>
          </a:xfrm>
          <a:prstGeom prst="ellipse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" name="楕円 79">
            <a:extLst>
              <a:ext uri="{FF2B5EF4-FFF2-40B4-BE49-F238E27FC236}">
                <a16:creationId xmlns:a16="http://schemas.microsoft.com/office/drawing/2014/main" id="{DC022F2B-5D8B-4C5D-B41F-1ECF2FBE064F}"/>
              </a:ext>
            </a:extLst>
          </p:cNvPr>
          <p:cNvSpPr/>
          <p:nvPr/>
        </p:nvSpPr>
        <p:spPr>
          <a:xfrm>
            <a:off x="9072615" y="5117736"/>
            <a:ext cx="110066" cy="101600"/>
          </a:xfrm>
          <a:prstGeom prst="ellipse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" name="楕円 80">
            <a:extLst>
              <a:ext uri="{FF2B5EF4-FFF2-40B4-BE49-F238E27FC236}">
                <a16:creationId xmlns:a16="http://schemas.microsoft.com/office/drawing/2014/main" id="{9EFE2A8F-AF6A-4959-924F-0C05C4799768}"/>
              </a:ext>
            </a:extLst>
          </p:cNvPr>
          <p:cNvSpPr/>
          <p:nvPr/>
        </p:nvSpPr>
        <p:spPr>
          <a:xfrm>
            <a:off x="9072615" y="5718685"/>
            <a:ext cx="110066" cy="101600"/>
          </a:xfrm>
          <a:prstGeom prst="ellipse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" name="楕円 81">
            <a:extLst>
              <a:ext uri="{FF2B5EF4-FFF2-40B4-BE49-F238E27FC236}">
                <a16:creationId xmlns:a16="http://schemas.microsoft.com/office/drawing/2014/main" id="{53060886-958A-4C37-828A-1A05D688632E}"/>
              </a:ext>
            </a:extLst>
          </p:cNvPr>
          <p:cNvSpPr/>
          <p:nvPr/>
        </p:nvSpPr>
        <p:spPr>
          <a:xfrm>
            <a:off x="9072615" y="5871085"/>
            <a:ext cx="110066" cy="101600"/>
          </a:xfrm>
          <a:prstGeom prst="ellipse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3" name="楕円 82">
            <a:extLst>
              <a:ext uri="{FF2B5EF4-FFF2-40B4-BE49-F238E27FC236}">
                <a16:creationId xmlns:a16="http://schemas.microsoft.com/office/drawing/2014/main" id="{FBA53A88-6A3F-4F54-BB4E-F42AC0AC6261}"/>
              </a:ext>
            </a:extLst>
          </p:cNvPr>
          <p:cNvSpPr/>
          <p:nvPr/>
        </p:nvSpPr>
        <p:spPr>
          <a:xfrm>
            <a:off x="7967842" y="5257316"/>
            <a:ext cx="110066" cy="101600"/>
          </a:xfrm>
          <a:prstGeom prst="ellipse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4" name="楕円 83">
            <a:extLst>
              <a:ext uri="{FF2B5EF4-FFF2-40B4-BE49-F238E27FC236}">
                <a16:creationId xmlns:a16="http://schemas.microsoft.com/office/drawing/2014/main" id="{181D3FEF-98FB-4FAB-932F-5BB289269827}"/>
              </a:ext>
            </a:extLst>
          </p:cNvPr>
          <p:cNvSpPr/>
          <p:nvPr/>
        </p:nvSpPr>
        <p:spPr>
          <a:xfrm>
            <a:off x="7967842" y="5480052"/>
            <a:ext cx="110066" cy="101600"/>
          </a:xfrm>
          <a:prstGeom prst="ellipse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5" name="楕円 84">
            <a:extLst>
              <a:ext uri="{FF2B5EF4-FFF2-40B4-BE49-F238E27FC236}">
                <a16:creationId xmlns:a16="http://schemas.microsoft.com/office/drawing/2014/main" id="{9B7B38C9-2DAA-4AAC-88E6-1DFEA7EE5391}"/>
              </a:ext>
            </a:extLst>
          </p:cNvPr>
          <p:cNvSpPr/>
          <p:nvPr/>
        </p:nvSpPr>
        <p:spPr>
          <a:xfrm>
            <a:off x="7967842" y="4944050"/>
            <a:ext cx="110066" cy="101600"/>
          </a:xfrm>
          <a:prstGeom prst="ellipse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6" name="楕円 85">
            <a:extLst>
              <a:ext uri="{FF2B5EF4-FFF2-40B4-BE49-F238E27FC236}">
                <a16:creationId xmlns:a16="http://schemas.microsoft.com/office/drawing/2014/main" id="{B1D489AB-5723-43D9-946B-616D750AB3AC}"/>
              </a:ext>
            </a:extLst>
          </p:cNvPr>
          <p:cNvSpPr/>
          <p:nvPr/>
        </p:nvSpPr>
        <p:spPr>
          <a:xfrm>
            <a:off x="7967842" y="5096450"/>
            <a:ext cx="110066" cy="101600"/>
          </a:xfrm>
          <a:prstGeom prst="ellipse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7" name="楕円 86">
            <a:extLst>
              <a:ext uri="{FF2B5EF4-FFF2-40B4-BE49-F238E27FC236}">
                <a16:creationId xmlns:a16="http://schemas.microsoft.com/office/drawing/2014/main" id="{0AA30111-3D3F-436C-89B4-076CC821F644}"/>
              </a:ext>
            </a:extLst>
          </p:cNvPr>
          <p:cNvSpPr/>
          <p:nvPr/>
        </p:nvSpPr>
        <p:spPr>
          <a:xfrm>
            <a:off x="7967842" y="5697399"/>
            <a:ext cx="110066" cy="101600"/>
          </a:xfrm>
          <a:prstGeom prst="ellipse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8" name="楕円 87">
            <a:extLst>
              <a:ext uri="{FF2B5EF4-FFF2-40B4-BE49-F238E27FC236}">
                <a16:creationId xmlns:a16="http://schemas.microsoft.com/office/drawing/2014/main" id="{46407C61-9523-43AB-BFB5-17BBF7399D70}"/>
              </a:ext>
            </a:extLst>
          </p:cNvPr>
          <p:cNvSpPr/>
          <p:nvPr/>
        </p:nvSpPr>
        <p:spPr>
          <a:xfrm>
            <a:off x="7967842" y="5849799"/>
            <a:ext cx="110066" cy="101600"/>
          </a:xfrm>
          <a:prstGeom prst="ellipse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8" name="直線矢印コネクタ 107">
            <a:extLst>
              <a:ext uri="{FF2B5EF4-FFF2-40B4-BE49-F238E27FC236}">
                <a16:creationId xmlns:a16="http://schemas.microsoft.com/office/drawing/2014/main" id="{75C2733F-18CB-4A64-A810-685FA2491017}"/>
              </a:ext>
            </a:extLst>
          </p:cNvPr>
          <p:cNvCxnSpPr>
            <a:cxnSpLocks/>
          </p:cNvCxnSpPr>
          <p:nvPr/>
        </p:nvCxnSpPr>
        <p:spPr>
          <a:xfrm>
            <a:off x="3567621" y="6395581"/>
            <a:ext cx="5580374" cy="0"/>
          </a:xfrm>
          <a:prstGeom prst="straightConnector1">
            <a:avLst/>
          </a:prstGeom>
          <a:ln w="9525" cap="flat" cmpd="sng" algn="ctr">
            <a:solidFill>
              <a:schemeClr val="accent5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0" name="テキスト ボックス 109">
            <a:extLst>
              <a:ext uri="{FF2B5EF4-FFF2-40B4-BE49-F238E27FC236}">
                <a16:creationId xmlns:a16="http://schemas.microsoft.com/office/drawing/2014/main" id="{2E224526-D4DD-408B-BD00-9AE28594D497}"/>
              </a:ext>
            </a:extLst>
          </p:cNvPr>
          <p:cNvSpPr txBox="1"/>
          <p:nvPr/>
        </p:nvSpPr>
        <p:spPr>
          <a:xfrm>
            <a:off x="5896611" y="6457890"/>
            <a:ext cx="1316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90 min</a:t>
            </a:r>
            <a:endParaRPr kumimoji="1" lang="ja-JP" altLang="en-US" sz="2000" dirty="0"/>
          </a:p>
        </p:txBody>
      </p:sp>
      <p:sp>
        <p:nvSpPr>
          <p:cNvPr id="111" name="テキスト ボックス 110">
            <a:extLst>
              <a:ext uri="{FF2B5EF4-FFF2-40B4-BE49-F238E27FC236}">
                <a16:creationId xmlns:a16="http://schemas.microsoft.com/office/drawing/2014/main" id="{000CA800-8811-48CC-868C-BBA325179212}"/>
              </a:ext>
            </a:extLst>
          </p:cNvPr>
          <p:cNvSpPr txBox="1"/>
          <p:nvPr/>
        </p:nvSpPr>
        <p:spPr>
          <a:xfrm>
            <a:off x="5535260" y="4332214"/>
            <a:ext cx="981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10 min</a:t>
            </a:r>
            <a:endParaRPr kumimoji="1" lang="ja-JP" altLang="en-US" sz="2000" dirty="0"/>
          </a:p>
        </p:txBody>
      </p:sp>
      <p:cxnSp>
        <p:nvCxnSpPr>
          <p:cNvPr id="112" name="直線矢印コネクタ 111">
            <a:extLst>
              <a:ext uri="{FF2B5EF4-FFF2-40B4-BE49-F238E27FC236}">
                <a16:creationId xmlns:a16="http://schemas.microsoft.com/office/drawing/2014/main" id="{2C65444F-78DC-4719-A0BF-95725E8ECC58}"/>
              </a:ext>
            </a:extLst>
          </p:cNvPr>
          <p:cNvCxnSpPr>
            <a:cxnSpLocks/>
          </p:cNvCxnSpPr>
          <p:nvPr/>
        </p:nvCxnSpPr>
        <p:spPr>
          <a:xfrm>
            <a:off x="5707530" y="4708034"/>
            <a:ext cx="699236" cy="0"/>
          </a:xfrm>
          <a:prstGeom prst="straightConnector1">
            <a:avLst/>
          </a:prstGeom>
          <a:ln w="9525" cap="flat" cmpd="sng" algn="ctr">
            <a:solidFill>
              <a:schemeClr val="accent5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CF7CE79-7BB5-4831-A22B-03ECAA97A65F}"/>
              </a:ext>
            </a:extLst>
          </p:cNvPr>
          <p:cNvSpPr txBox="1"/>
          <p:nvPr/>
        </p:nvSpPr>
        <p:spPr>
          <a:xfrm>
            <a:off x="5409966" y="4687068"/>
            <a:ext cx="617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/>
              <a:t>Obs</a:t>
            </a:r>
            <a:endParaRPr kumimoji="1" lang="ja-JP" altLang="en-US" dirty="0"/>
          </a:p>
        </p:txBody>
      </p:sp>
      <p:sp>
        <p:nvSpPr>
          <p:cNvPr id="6" name="フリーフォーム: 図形 5">
            <a:extLst>
              <a:ext uri="{FF2B5EF4-FFF2-40B4-BE49-F238E27FC236}">
                <a16:creationId xmlns:a16="http://schemas.microsoft.com/office/drawing/2014/main" id="{5B167A5F-F8A1-4485-B92D-52F8E73A26D8}"/>
              </a:ext>
            </a:extLst>
          </p:cNvPr>
          <p:cNvSpPr/>
          <p:nvPr/>
        </p:nvSpPr>
        <p:spPr>
          <a:xfrm>
            <a:off x="3429270" y="4747008"/>
            <a:ext cx="5710156" cy="992981"/>
          </a:xfrm>
          <a:custGeom>
            <a:avLst/>
            <a:gdLst>
              <a:gd name="connsiteX0" fmla="*/ 0 w 7922362"/>
              <a:gd name="connsiteY0" fmla="*/ 0 h 992981"/>
              <a:gd name="connsiteX1" fmla="*/ 241402 w 7922362"/>
              <a:gd name="connsiteY1" fmla="*/ 197510 h 992981"/>
              <a:gd name="connsiteX2" fmla="*/ 256032 w 7922362"/>
              <a:gd name="connsiteY2" fmla="*/ 212141 h 992981"/>
              <a:gd name="connsiteX3" fmla="*/ 358445 w 7922362"/>
              <a:gd name="connsiteY3" fmla="*/ 292608 h 992981"/>
              <a:gd name="connsiteX4" fmla="*/ 402336 w 7922362"/>
              <a:gd name="connsiteY4" fmla="*/ 365760 h 992981"/>
              <a:gd name="connsiteX5" fmla="*/ 438912 w 7922362"/>
              <a:gd name="connsiteY5" fmla="*/ 409651 h 992981"/>
              <a:gd name="connsiteX6" fmla="*/ 453543 w 7922362"/>
              <a:gd name="connsiteY6" fmla="*/ 424282 h 992981"/>
              <a:gd name="connsiteX7" fmla="*/ 468173 w 7922362"/>
              <a:gd name="connsiteY7" fmla="*/ 453542 h 992981"/>
              <a:gd name="connsiteX8" fmla="*/ 490119 w 7922362"/>
              <a:gd name="connsiteY8" fmla="*/ 482803 h 992981"/>
              <a:gd name="connsiteX9" fmla="*/ 526695 w 7922362"/>
              <a:gd name="connsiteY9" fmla="*/ 534010 h 992981"/>
              <a:gd name="connsiteX10" fmla="*/ 570586 w 7922362"/>
              <a:gd name="connsiteY10" fmla="*/ 570586 h 992981"/>
              <a:gd name="connsiteX11" fmla="*/ 614477 w 7922362"/>
              <a:gd name="connsiteY11" fmla="*/ 599846 h 992981"/>
              <a:gd name="connsiteX12" fmla="*/ 680314 w 7922362"/>
              <a:gd name="connsiteY12" fmla="*/ 651053 h 992981"/>
              <a:gd name="connsiteX13" fmla="*/ 709575 w 7922362"/>
              <a:gd name="connsiteY13" fmla="*/ 694944 h 992981"/>
              <a:gd name="connsiteX14" fmla="*/ 753466 w 7922362"/>
              <a:gd name="connsiteY14" fmla="*/ 724205 h 992981"/>
              <a:gd name="connsiteX15" fmla="*/ 804672 w 7922362"/>
              <a:gd name="connsiteY15" fmla="*/ 753466 h 992981"/>
              <a:gd name="connsiteX16" fmla="*/ 863194 w 7922362"/>
              <a:gd name="connsiteY16" fmla="*/ 775411 h 992981"/>
              <a:gd name="connsiteX17" fmla="*/ 885140 w 7922362"/>
              <a:gd name="connsiteY17" fmla="*/ 790042 h 992981"/>
              <a:gd name="connsiteX18" fmla="*/ 907085 w 7922362"/>
              <a:gd name="connsiteY18" fmla="*/ 797357 h 992981"/>
              <a:gd name="connsiteX19" fmla="*/ 965607 w 7922362"/>
              <a:gd name="connsiteY19" fmla="*/ 819302 h 992981"/>
              <a:gd name="connsiteX20" fmla="*/ 1111911 w 7922362"/>
              <a:gd name="connsiteY20" fmla="*/ 804672 h 992981"/>
              <a:gd name="connsiteX21" fmla="*/ 1133856 w 7922362"/>
              <a:gd name="connsiteY21" fmla="*/ 797357 h 992981"/>
              <a:gd name="connsiteX22" fmla="*/ 1170432 w 7922362"/>
              <a:gd name="connsiteY22" fmla="*/ 790042 h 992981"/>
              <a:gd name="connsiteX23" fmla="*/ 1214324 w 7922362"/>
              <a:gd name="connsiteY23" fmla="*/ 775411 h 992981"/>
              <a:gd name="connsiteX24" fmla="*/ 1287476 w 7922362"/>
              <a:gd name="connsiteY24" fmla="*/ 746150 h 992981"/>
              <a:gd name="connsiteX25" fmla="*/ 1338682 w 7922362"/>
              <a:gd name="connsiteY25" fmla="*/ 716890 h 992981"/>
              <a:gd name="connsiteX26" fmla="*/ 1367943 w 7922362"/>
              <a:gd name="connsiteY26" fmla="*/ 709574 h 992981"/>
              <a:gd name="connsiteX27" fmla="*/ 1419149 w 7922362"/>
              <a:gd name="connsiteY27" fmla="*/ 680314 h 992981"/>
              <a:gd name="connsiteX28" fmla="*/ 1463040 w 7922362"/>
              <a:gd name="connsiteY28" fmla="*/ 665683 h 992981"/>
              <a:gd name="connsiteX29" fmla="*/ 1484986 w 7922362"/>
              <a:gd name="connsiteY29" fmla="*/ 643738 h 992981"/>
              <a:gd name="connsiteX30" fmla="*/ 1550823 w 7922362"/>
              <a:gd name="connsiteY30" fmla="*/ 614477 h 992981"/>
              <a:gd name="connsiteX31" fmla="*/ 1602029 w 7922362"/>
              <a:gd name="connsiteY31" fmla="*/ 592531 h 992981"/>
              <a:gd name="connsiteX32" fmla="*/ 1623975 w 7922362"/>
              <a:gd name="connsiteY32" fmla="*/ 577901 h 992981"/>
              <a:gd name="connsiteX33" fmla="*/ 1645920 w 7922362"/>
              <a:gd name="connsiteY33" fmla="*/ 555955 h 992981"/>
              <a:gd name="connsiteX34" fmla="*/ 1682496 w 7922362"/>
              <a:gd name="connsiteY34" fmla="*/ 534010 h 992981"/>
              <a:gd name="connsiteX35" fmla="*/ 1733703 w 7922362"/>
              <a:gd name="connsiteY35" fmla="*/ 504749 h 992981"/>
              <a:gd name="connsiteX36" fmla="*/ 1755648 w 7922362"/>
              <a:gd name="connsiteY36" fmla="*/ 490118 h 992981"/>
              <a:gd name="connsiteX37" fmla="*/ 1777594 w 7922362"/>
              <a:gd name="connsiteY37" fmla="*/ 468173 h 992981"/>
              <a:gd name="connsiteX38" fmla="*/ 1806855 w 7922362"/>
              <a:gd name="connsiteY38" fmla="*/ 460858 h 992981"/>
              <a:gd name="connsiteX39" fmla="*/ 1858061 w 7922362"/>
              <a:gd name="connsiteY39" fmla="*/ 446227 h 992981"/>
              <a:gd name="connsiteX40" fmla="*/ 1887322 w 7922362"/>
              <a:gd name="connsiteY40" fmla="*/ 438912 h 992981"/>
              <a:gd name="connsiteX41" fmla="*/ 1931213 w 7922362"/>
              <a:gd name="connsiteY41" fmla="*/ 424282 h 992981"/>
              <a:gd name="connsiteX42" fmla="*/ 1967789 w 7922362"/>
              <a:gd name="connsiteY42" fmla="*/ 416966 h 992981"/>
              <a:gd name="connsiteX43" fmla="*/ 2011680 w 7922362"/>
              <a:gd name="connsiteY43" fmla="*/ 402336 h 992981"/>
              <a:gd name="connsiteX44" fmla="*/ 2040941 w 7922362"/>
              <a:gd name="connsiteY44" fmla="*/ 387706 h 992981"/>
              <a:gd name="connsiteX45" fmla="*/ 2077517 w 7922362"/>
              <a:gd name="connsiteY45" fmla="*/ 380390 h 992981"/>
              <a:gd name="connsiteX46" fmla="*/ 2231136 w 7922362"/>
              <a:gd name="connsiteY46" fmla="*/ 387706 h 992981"/>
              <a:gd name="connsiteX47" fmla="*/ 2267712 w 7922362"/>
              <a:gd name="connsiteY47" fmla="*/ 395021 h 992981"/>
              <a:gd name="connsiteX48" fmla="*/ 2318919 w 7922362"/>
              <a:gd name="connsiteY48" fmla="*/ 402336 h 992981"/>
              <a:gd name="connsiteX49" fmla="*/ 2340864 w 7922362"/>
              <a:gd name="connsiteY49" fmla="*/ 409651 h 992981"/>
              <a:gd name="connsiteX50" fmla="*/ 2370125 w 7922362"/>
              <a:gd name="connsiteY50" fmla="*/ 424282 h 992981"/>
              <a:gd name="connsiteX51" fmla="*/ 2399386 w 7922362"/>
              <a:gd name="connsiteY51" fmla="*/ 431597 h 992981"/>
              <a:gd name="connsiteX52" fmla="*/ 2435962 w 7922362"/>
              <a:gd name="connsiteY52" fmla="*/ 446227 h 992981"/>
              <a:gd name="connsiteX53" fmla="*/ 2450592 w 7922362"/>
              <a:gd name="connsiteY53" fmla="*/ 460858 h 992981"/>
              <a:gd name="connsiteX54" fmla="*/ 2479853 w 7922362"/>
              <a:gd name="connsiteY54" fmla="*/ 475488 h 992981"/>
              <a:gd name="connsiteX55" fmla="*/ 2494484 w 7922362"/>
              <a:gd name="connsiteY55" fmla="*/ 497434 h 992981"/>
              <a:gd name="connsiteX56" fmla="*/ 2516429 w 7922362"/>
              <a:gd name="connsiteY56" fmla="*/ 512064 h 992981"/>
              <a:gd name="connsiteX57" fmla="*/ 2560320 w 7922362"/>
              <a:gd name="connsiteY57" fmla="*/ 563270 h 992981"/>
              <a:gd name="connsiteX58" fmla="*/ 2596896 w 7922362"/>
              <a:gd name="connsiteY58" fmla="*/ 599846 h 992981"/>
              <a:gd name="connsiteX59" fmla="*/ 2611527 w 7922362"/>
              <a:gd name="connsiteY59" fmla="*/ 614477 h 992981"/>
              <a:gd name="connsiteX60" fmla="*/ 2633472 w 7922362"/>
              <a:gd name="connsiteY60" fmla="*/ 629107 h 992981"/>
              <a:gd name="connsiteX61" fmla="*/ 2670048 w 7922362"/>
              <a:gd name="connsiteY61" fmla="*/ 672998 h 992981"/>
              <a:gd name="connsiteX62" fmla="*/ 2713940 w 7922362"/>
              <a:gd name="connsiteY62" fmla="*/ 694944 h 992981"/>
              <a:gd name="connsiteX63" fmla="*/ 2735885 w 7922362"/>
              <a:gd name="connsiteY63" fmla="*/ 716890 h 992981"/>
              <a:gd name="connsiteX64" fmla="*/ 2757831 w 7922362"/>
              <a:gd name="connsiteY64" fmla="*/ 731520 h 992981"/>
              <a:gd name="connsiteX65" fmla="*/ 2779776 w 7922362"/>
              <a:gd name="connsiteY65" fmla="*/ 753466 h 992981"/>
              <a:gd name="connsiteX66" fmla="*/ 2801722 w 7922362"/>
              <a:gd name="connsiteY66" fmla="*/ 760781 h 992981"/>
              <a:gd name="connsiteX67" fmla="*/ 2816352 w 7922362"/>
              <a:gd name="connsiteY67" fmla="*/ 782726 h 992981"/>
              <a:gd name="connsiteX68" fmla="*/ 2845613 w 7922362"/>
              <a:gd name="connsiteY68" fmla="*/ 790042 h 992981"/>
              <a:gd name="connsiteX69" fmla="*/ 2867559 w 7922362"/>
              <a:gd name="connsiteY69" fmla="*/ 797357 h 992981"/>
              <a:gd name="connsiteX70" fmla="*/ 2896820 w 7922362"/>
              <a:gd name="connsiteY70" fmla="*/ 804672 h 992981"/>
              <a:gd name="connsiteX71" fmla="*/ 2933396 w 7922362"/>
              <a:gd name="connsiteY71" fmla="*/ 819302 h 992981"/>
              <a:gd name="connsiteX72" fmla="*/ 2955341 w 7922362"/>
              <a:gd name="connsiteY72" fmla="*/ 833933 h 992981"/>
              <a:gd name="connsiteX73" fmla="*/ 2984602 w 7922362"/>
              <a:gd name="connsiteY73" fmla="*/ 841248 h 992981"/>
              <a:gd name="connsiteX74" fmla="*/ 3006548 w 7922362"/>
              <a:gd name="connsiteY74" fmla="*/ 848563 h 992981"/>
              <a:gd name="connsiteX75" fmla="*/ 3152852 w 7922362"/>
              <a:gd name="connsiteY75" fmla="*/ 841248 h 992981"/>
              <a:gd name="connsiteX76" fmla="*/ 3299156 w 7922362"/>
              <a:gd name="connsiteY76" fmla="*/ 826618 h 992981"/>
              <a:gd name="connsiteX77" fmla="*/ 3357677 w 7922362"/>
              <a:gd name="connsiteY77" fmla="*/ 797357 h 992981"/>
              <a:gd name="connsiteX78" fmla="*/ 3379623 w 7922362"/>
              <a:gd name="connsiteY78" fmla="*/ 790042 h 992981"/>
              <a:gd name="connsiteX79" fmla="*/ 3430829 w 7922362"/>
              <a:gd name="connsiteY79" fmla="*/ 760781 h 992981"/>
              <a:gd name="connsiteX80" fmla="*/ 3467405 w 7922362"/>
              <a:gd name="connsiteY80" fmla="*/ 746150 h 992981"/>
              <a:gd name="connsiteX81" fmla="*/ 3503981 w 7922362"/>
              <a:gd name="connsiteY81" fmla="*/ 724205 h 992981"/>
              <a:gd name="connsiteX82" fmla="*/ 3525927 w 7922362"/>
              <a:gd name="connsiteY82" fmla="*/ 716890 h 992981"/>
              <a:gd name="connsiteX83" fmla="*/ 3562503 w 7922362"/>
              <a:gd name="connsiteY83" fmla="*/ 694944 h 992981"/>
              <a:gd name="connsiteX84" fmla="*/ 3584448 w 7922362"/>
              <a:gd name="connsiteY84" fmla="*/ 680314 h 992981"/>
              <a:gd name="connsiteX85" fmla="*/ 3628340 w 7922362"/>
              <a:gd name="connsiteY85" fmla="*/ 665683 h 992981"/>
              <a:gd name="connsiteX86" fmla="*/ 3686861 w 7922362"/>
              <a:gd name="connsiteY86" fmla="*/ 629107 h 992981"/>
              <a:gd name="connsiteX87" fmla="*/ 3716122 w 7922362"/>
              <a:gd name="connsiteY87" fmla="*/ 621792 h 992981"/>
              <a:gd name="connsiteX88" fmla="*/ 3760013 w 7922362"/>
              <a:gd name="connsiteY88" fmla="*/ 599846 h 992981"/>
              <a:gd name="connsiteX89" fmla="*/ 3781959 w 7922362"/>
              <a:gd name="connsiteY89" fmla="*/ 592531 h 992981"/>
              <a:gd name="connsiteX90" fmla="*/ 3803904 w 7922362"/>
              <a:gd name="connsiteY90" fmla="*/ 577901 h 992981"/>
              <a:gd name="connsiteX91" fmla="*/ 3825850 w 7922362"/>
              <a:gd name="connsiteY91" fmla="*/ 570586 h 992981"/>
              <a:gd name="connsiteX92" fmla="*/ 3855111 w 7922362"/>
              <a:gd name="connsiteY92" fmla="*/ 555955 h 992981"/>
              <a:gd name="connsiteX93" fmla="*/ 3906317 w 7922362"/>
              <a:gd name="connsiteY93" fmla="*/ 548640 h 992981"/>
              <a:gd name="connsiteX94" fmla="*/ 3935578 w 7922362"/>
              <a:gd name="connsiteY94" fmla="*/ 541325 h 992981"/>
              <a:gd name="connsiteX95" fmla="*/ 3957524 w 7922362"/>
              <a:gd name="connsiteY95" fmla="*/ 534010 h 992981"/>
              <a:gd name="connsiteX96" fmla="*/ 4030676 w 7922362"/>
              <a:gd name="connsiteY96" fmla="*/ 512064 h 992981"/>
              <a:gd name="connsiteX97" fmla="*/ 4052621 w 7922362"/>
              <a:gd name="connsiteY97" fmla="*/ 504749 h 992981"/>
              <a:gd name="connsiteX98" fmla="*/ 4147719 w 7922362"/>
              <a:gd name="connsiteY98" fmla="*/ 512064 h 992981"/>
              <a:gd name="connsiteX99" fmla="*/ 4176980 w 7922362"/>
              <a:gd name="connsiteY99" fmla="*/ 526694 h 992981"/>
              <a:gd name="connsiteX100" fmla="*/ 4206240 w 7922362"/>
              <a:gd name="connsiteY100" fmla="*/ 534010 h 992981"/>
              <a:gd name="connsiteX101" fmla="*/ 4228186 w 7922362"/>
              <a:gd name="connsiteY101" fmla="*/ 541325 h 992981"/>
              <a:gd name="connsiteX102" fmla="*/ 4264762 w 7922362"/>
              <a:gd name="connsiteY102" fmla="*/ 548640 h 992981"/>
              <a:gd name="connsiteX103" fmla="*/ 4337914 w 7922362"/>
              <a:gd name="connsiteY103" fmla="*/ 577901 h 992981"/>
              <a:gd name="connsiteX104" fmla="*/ 4359860 w 7922362"/>
              <a:gd name="connsiteY104" fmla="*/ 592531 h 992981"/>
              <a:gd name="connsiteX105" fmla="*/ 4396436 w 7922362"/>
              <a:gd name="connsiteY105" fmla="*/ 629107 h 992981"/>
              <a:gd name="connsiteX106" fmla="*/ 4411066 w 7922362"/>
              <a:gd name="connsiteY106" fmla="*/ 651053 h 992981"/>
              <a:gd name="connsiteX107" fmla="*/ 4440327 w 7922362"/>
              <a:gd name="connsiteY107" fmla="*/ 672998 h 992981"/>
              <a:gd name="connsiteX108" fmla="*/ 4476903 w 7922362"/>
              <a:gd name="connsiteY108" fmla="*/ 709574 h 992981"/>
              <a:gd name="connsiteX109" fmla="*/ 4513479 w 7922362"/>
              <a:gd name="connsiteY109" fmla="*/ 731520 h 992981"/>
              <a:gd name="connsiteX110" fmla="*/ 4557370 w 7922362"/>
              <a:gd name="connsiteY110" fmla="*/ 760781 h 992981"/>
              <a:gd name="connsiteX111" fmla="*/ 4601261 w 7922362"/>
              <a:gd name="connsiteY111" fmla="*/ 804672 h 992981"/>
              <a:gd name="connsiteX112" fmla="*/ 4637837 w 7922362"/>
              <a:gd name="connsiteY112" fmla="*/ 841248 h 992981"/>
              <a:gd name="connsiteX113" fmla="*/ 4667098 w 7922362"/>
              <a:gd name="connsiteY113" fmla="*/ 855878 h 992981"/>
              <a:gd name="connsiteX114" fmla="*/ 4732935 w 7922362"/>
              <a:gd name="connsiteY114" fmla="*/ 892454 h 992981"/>
              <a:gd name="connsiteX115" fmla="*/ 4769511 w 7922362"/>
              <a:gd name="connsiteY115" fmla="*/ 921715 h 992981"/>
              <a:gd name="connsiteX116" fmla="*/ 4791456 w 7922362"/>
              <a:gd name="connsiteY116" fmla="*/ 929030 h 992981"/>
              <a:gd name="connsiteX117" fmla="*/ 4842663 w 7922362"/>
              <a:gd name="connsiteY117" fmla="*/ 958291 h 992981"/>
              <a:gd name="connsiteX118" fmla="*/ 4864608 w 7922362"/>
              <a:gd name="connsiteY118" fmla="*/ 972922 h 992981"/>
              <a:gd name="connsiteX119" fmla="*/ 4945076 w 7922362"/>
              <a:gd name="connsiteY119" fmla="*/ 980237 h 992981"/>
              <a:gd name="connsiteX120" fmla="*/ 5106010 w 7922362"/>
              <a:gd name="connsiteY120" fmla="*/ 980237 h 992981"/>
              <a:gd name="connsiteX121" fmla="*/ 5127956 w 7922362"/>
              <a:gd name="connsiteY121" fmla="*/ 972922 h 992981"/>
              <a:gd name="connsiteX122" fmla="*/ 5186477 w 7922362"/>
              <a:gd name="connsiteY122" fmla="*/ 965606 h 992981"/>
              <a:gd name="connsiteX123" fmla="*/ 5274260 w 7922362"/>
              <a:gd name="connsiteY123" fmla="*/ 943661 h 992981"/>
              <a:gd name="connsiteX124" fmla="*/ 5325466 w 7922362"/>
              <a:gd name="connsiteY124" fmla="*/ 936346 h 992981"/>
              <a:gd name="connsiteX125" fmla="*/ 5398618 w 7922362"/>
              <a:gd name="connsiteY125" fmla="*/ 914400 h 992981"/>
              <a:gd name="connsiteX126" fmla="*/ 5427879 w 7922362"/>
              <a:gd name="connsiteY126" fmla="*/ 907085 h 992981"/>
              <a:gd name="connsiteX127" fmla="*/ 5471770 w 7922362"/>
              <a:gd name="connsiteY127" fmla="*/ 885139 h 992981"/>
              <a:gd name="connsiteX128" fmla="*/ 5552237 w 7922362"/>
              <a:gd name="connsiteY128" fmla="*/ 863194 h 992981"/>
              <a:gd name="connsiteX129" fmla="*/ 5574183 w 7922362"/>
              <a:gd name="connsiteY129" fmla="*/ 848563 h 992981"/>
              <a:gd name="connsiteX130" fmla="*/ 5603444 w 7922362"/>
              <a:gd name="connsiteY130" fmla="*/ 841248 h 992981"/>
              <a:gd name="connsiteX131" fmla="*/ 5669280 w 7922362"/>
              <a:gd name="connsiteY131" fmla="*/ 797357 h 992981"/>
              <a:gd name="connsiteX132" fmla="*/ 5691226 w 7922362"/>
              <a:gd name="connsiteY132" fmla="*/ 790042 h 992981"/>
              <a:gd name="connsiteX133" fmla="*/ 5720487 w 7922362"/>
              <a:gd name="connsiteY133" fmla="*/ 775411 h 992981"/>
              <a:gd name="connsiteX134" fmla="*/ 5742432 w 7922362"/>
              <a:gd name="connsiteY134" fmla="*/ 760781 h 992981"/>
              <a:gd name="connsiteX135" fmla="*/ 5793639 w 7922362"/>
              <a:gd name="connsiteY135" fmla="*/ 746150 h 992981"/>
              <a:gd name="connsiteX136" fmla="*/ 5815584 w 7922362"/>
              <a:gd name="connsiteY136" fmla="*/ 731520 h 992981"/>
              <a:gd name="connsiteX137" fmla="*/ 5844845 w 7922362"/>
              <a:gd name="connsiteY137" fmla="*/ 724205 h 992981"/>
              <a:gd name="connsiteX138" fmla="*/ 5881421 w 7922362"/>
              <a:gd name="connsiteY138" fmla="*/ 709574 h 992981"/>
              <a:gd name="connsiteX139" fmla="*/ 5903367 w 7922362"/>
              <a:gd name="connsiteY139" fmla="*/ 702259 h 992981"/>
              <a:gd name="connsiteX140" fmla="*/ 5976519 w 7922362"/>
              <a:gd name="connsiteY140" fmla="*/ 665683 h 992981"/>
              <a:gd name="connsiteX141" fmla="*/ 6005780 w 7922362"/>
              <a:gd name="connsiteY141" fmla="*/ 651053 h 992981"/>
              <a:gd name="connsiteX142" fmla="*/ 6027725 w 7922362"/>
              <a:gd name="connsiteY142" fmla="*/ 636422 h 992981"/>
              <a:gd name="connsiteX143" fmla="*/ 6056986 w 7922362"/>
              <a:gd name="connsiteY143" fmla="*/ 629107 h 992981"/>
              <a:gd name="connsiteX144" fmla="*/ 6078932 w 7922362"/>
              <a:gd name="connsiteY144" fmla="*/ 621792 h 992981"/>
              <a:gd name="connsiteX145" fmla="*/ 6100877 w 7922362"/>
              <a:gd name="connsiteY145" fmla="*/ 599846 h 992981"/>
              <a:gd name="connsiteX146" fmla="*/ 6130138 w 7922362"/>
              <a:gd name="connsiteY146" fmla="*/ 592531 h 992981"/>
              <a:gd name="connsiteX147" fmla="*/ 6152084 w 7922362"/>
              <a:gd name="connsiteY147" fmla="*/ 585216 h 992981"/>
              <a:gd name="connsiteX148" fmla="*/ 6181344 w 7922362"/>
              <a:gd name="connsiteY148" fmla="*/ 577901 h 992981"/>
              <a:gd name="connsiteX149" fmla="*/ 6225236 w 7922362"/>
              <a:gd name="connsiteY149" fmla="*/ 563270 h 992981"/>
              <a:gd name="connsiteX150" fmla="*/ 6261812 w 7922362"/>
              <a:gd name="connsiteY150" fmla="*/ 555955 h 992981"/>
              <a:gd name="connsiteX151" fmla="*/ 6283757 w 7922362"/>
              <a:gd name="connsiteY151" fmla="*/ 548640 h 992981"/>
              <a:gd name="connsiteX152" fmla="*/ 6349594 w 7922362"/>
              <a:gd name="connsiteY152" fmla="*/ 534010 h 992981"/>
              <a:gd name="connsiteX153" fmla="*/ 6371540 w 7922362"/>
              <a:gd name="connsiteY153" fmla="*/ 526694 h 992981"/>
              <a:gd name="connsiteX154" fmla="*/ 6400800 w 7922362"/>
              <a:gd name="connsiteY154" fmla="*/ 519379 h 992981"/>
              <a:gd name="connsiteX155" fmla="*/ 6430061 w 7922362"/>
              <a:gd name="connsiteY155" fmla="*/ 504749 h 992981"/>
              <a:gd name="connsiteX156" fmla="*/ 6488583 w 7922362"/>
              <a:gd name="connsiteY156" fmla="*/ 490118 h 992981"/>
              <a:gd name="connsiteX157" fmla="*/ 6561735 w 7922362"/>
              <a:gd name="connsiteY157" fmla="*/ 460858 h 992981"/>
              <a:gd name="connsiteX158" fmla="*/ 6627572 w 7922362"/>
              <a:gd name="connsiteY158" fmla="*/ 453542 h 992981"/>
              <a:gd name="connsiteX159" fmla="*/ 6686093 w 7922362"/>
              <a:gd name="connsiteY159" fmla="*/ 438912 h 992981"/>
              <a:gd name="connsiteX160" fmla="*/ 6759245 w 7922362"/>
              <a:gd name="connsiteY160" fmla="*/ 431597 h 992981"/>
              <a:gd name="connsiteX161" fmla="*/ 6817767 w 7922362"/>
              <a:gd name="connsiteY161" fmla="*/ 424282 h 992981"/>
              <a:gd name="connsiteX162" fmla="*/ 7029908 w 7922362"/>
              <a:gd name="connsiteY162" fmla="*/ 416966 h 992981"/>
              <a:gd name="connsiteX163" fmla="*/ 7183527 w 7922362"/>
              <a:gd name="connsiteY163" fmla="*/ 431597 h 992981"/>
              <a:gd name="connsiteX164" fmla="*/ 7242048 w 7922362"/>
              <a:gd name="connsiteY164" fmla="*/ 446227 h 992981"/>
              <a:gd name="connsiteX165" fmla="*/ 7263994 w 7922362"/>
              <a:gd name="connsiteY165" fmla="*/ 453542 h 992981"/>
              <a:gd name="connsiteX166" fmla="*/ 7337146 w 7922362"/>
              <a:gd name="connsiteY166" fmla="*/ 468173 h 992981"/>
              <a:gd name="connsiteX167" fmla="*/ 7468820 w 7922362"/>
              <a:gd name="connsiteY167" fmla="*/ 519379 h 992981"/>
              <a:gd name="connsiteX168" fmla="*/ 7527341 w 7922362"/>
              <a:gd name="connsiteY168" fmla="*/ 548640 h 992981"/>
              <a:gd name="connsiteX169" fmla="*/ 7549287 w 7922362"/>
              <a:gd name="connsiteY169" fmla="*/ 563270 h 992981"/>
              <a:gd name="connsiteX170" fmla="*/ 7563917 w 7922362"/>
              <a:gd name="connsiteY170" fmla="*/ 577901 h 992981"/>
              <a:gd name="connsiteX171" fmla="*/ 7607808 w 7922362"/>
              <a:gd name="connsiteY171" fmla="*/ 592531 h 992981"/>
              <a:gd name="connsiteX172" fmla="*/ 7629754 w 7922362"/>
              <a:gd name="connsiteY172" fmla="*/ 599846 h 992981"/>
              <a:gd name="connsiteX173" fmla="*/ 7651700 w 7922362"/>
              <a:gd name="connsiteY173" fmla="*/ 607162 h 992981"/>
              <a:gd name="connsiteX174" fmla="*/ 7680960 w 7922362"/>
              <a:gd name="connsiteY174" fmla="*/ 614477 h 992981"/>
              <a:gd name="connsiteX175" fmla="*/ 7702906 w 7922362"/>
              <a:gd name="connsiteY175" fmla="*/ 621792 h 992981"/>
              <a:gd name="connsiteX176" fmla="*/ 7871156 w 7922362"/>
              <a:gd name="connsiteY176" fmla="*/ 629107 h 992981"/>
              <a:gd name="connsiteX177" fmla="*/ 7922362 w 7922362"/>
              <a:gd name="connsiteY177" fmla="*/ 621792 h 99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</a:cxnLst>
            <a:rect l="l" t="t" r="r" b="b"/>
            <a:pathLst>
              <a:path w="7922362" h="992981">
                <a:moveTo>
                  <a:pt x="0" y="0"/>
                </a:moveTo>
                <a:cubicBezTo>
                  <a:pt x="216971" y="192862"/>
                  <a:pt x="44621" y="47029"/>
                  <a:pt x="241402" y="197510"/>
                </a:cubicBezTo>
                <a:cubicBezTo>
                  <a:pt x="246881" y="201700"/>
                  <a:pt x="250382" y="208186"/>
                  <a:pt x="256032" y="212141"/>
                </a:cubicBezTo>
                <a:cubicBezTo>
                  <a:pt x="291875" y="237231"/>
                  <a:pt x="334467" y="252644"/>
                  <a:pt x="358445" y="292608"/>
                </a:cubicBezTo>
                <a:cubicBezTo>
                  <a:pt x="373075" y="316992"/>
                  <a:pt x="382228" y="345653"/>
                  <a:pt x="402336" y="365760"/>
                </a:cubicBezTo>
                <a:cubicBezTo>
                  <a:pt x="435422" y="398844"/>
                  <a:pt x="395445" y="357490"/>
                  <a:pt x="438912" y="409651"/>
                </a:cubicBezTo>
                <a:cubicBezTo>
                  <a:pt x="443327" y="414950"/>
                  <a:pt x="449717" y="418543"/>
                  <a:pt x="453543" y="424282"/>
                </a:cubicBezTo>
                <a:cubicBezTo>
                  <a:pt x="459592" y="433355"/>
                  <a:pt x="462394" y="444295"/>
                  <a:pt x="468173" y="453542"/>
                </a:cubicBezTo>
                <a:cubicBezTo>
                  <a:pt x="474635" y="463881"/>
                  <a:pt x="483033" y="472882"/>
                  <a:pt x="490119" y="482803"/>
                </a:cubicBezTo>
                <a:cubicBezTo>
                  <a:pt x="506665" y="505968"/>
                  <a:pt x="506195" y="510093"/>
                  <a:pt x="526695" y="534010"/>
                </a:cubicBezTo>
                <a:cubicBezTo>
                  <a:pt x="558748" y="571405"/>
                  <a:pt x="536726" y="542369"/>
                  <a:pt x="570586" y="570586"/>
                </a:cubicBezTo>
                <a:cubicBezTo>
                  <a:pt x="607116" y="601027"/>
                  <a:pt x="575912" y="586991"/>
                  <a:pt x="614477" y="599846"/>
                </a:cubicBezTo>
                <a:cubicBezTo>
                  <a:pt x="640007" y="616866"/>
                  <a:pt x="661802" y="627252"/>
                  <a:pt x="680314" y="651053"/>
                </a:cubicBezTo>
                <a:cubicBezTo>
                  <a:pt x="691109" y="664933"/>
                  <a:pt x="694945" y="685190"/>
                  <a:pt x="709575" y="694944"/>
                </a:cubicBezTo>
                <a:lnTo>
                  <a:pt x="753466" y="724205"/>
                </a:lnTo>
                <a:cubicBezTo>
                  <a:pt x="775499" y="738894"/>
                  <a:pt x="778694" y="742332"/>
                  <a:pt x="804672" y="753466"/>
                </a:cubicBezTo>
                <a:cubicBezTo>
                  <a:pt x="849001" y="772465"/>
                  <a:pt x="802556" y="745092"/>
                  <a:pt x="863194" y="775411"/>
                </a:cubicBezTo>
                <a:cubicBezTo>
                  <a:pt x="871058" y="779343"/>
                  <a:pt x="877276" y="786110"/>
                  <a:pt x="885140" y="790042"/>
                </a:cubicBezTo>
                <a:cubicBezTo>
                  <a:pt x="892037" y="793490"/>
                  <a:pt x="899998" y="794320"/>
                  <a:pt x="907085" y="797357"/>
                </a:cubicBezTo>
                <a:cubicBezTo>
                  <a:pt x="960638" y="820308"/>
                  <a:pt x="911661" y="805816"/>
                  <a:pt x="965607" y="819302"/>
                </a:cubicBezTo>
                <a:cubicBezTo>
                  <a:pt x="1016802" y="815645"/>
                  <a:pt x="1062869" y="815570"/>
                  <a:pt x="1111911" y="804672"/>
                </a:cubicBezTo>
                <a:cubicBezTo>
                  <a:pt x="1119438" y="802999"/>
                  <a:pt x="1126376" y="799227"/>
                  <a:pt x="1133856" y="797357"/>
                </a:cubicBezTo>
                <a:cubicBezTo>
                  <a:pt x="1145918" y="794341"/>
                  <a:pt x="1158437" y="793313"/>
                  <a:pt x="1170432" y="790042"/>
                </a:cubicBezTo>
                <a:cubicBezTo>
                  <a:pt x="1185311" y="785984"/>
                  <a:pt x="1214324" y="775411"/>
                  <a:pt x="1214324" y="775411"/>
                </a:cubicBezTo>
                <a:cubicBezTo>
                  <a:pt x="1258637" y="745869"/>
                  <a:pt x="1212475" y="773423"/>
                  <a:pt x="1287476" y="746150"/>
                </a:cubicBezTo>
                <a:cubicBezTo>
                  <a:pt x="1387692" y="709707"/>
                  <a:pt x="1256794" y="751985"/>
                  <a:pt x="1338682" y="716890"/>
                </a:cubicBezTo>
                <a:cubicBezTo>
                  <a:pt x="1347923" y="712930"/>
                  <a:pt x="1358529" y="713104"/>
                  <a:pt x="1367943" y="709574"/>
                </a:cubicBezTo>
                <a:cubicBezTo>
                  <a:pt x="1461366" y="674540"/>
                  <a:pt x="1342743" y="714273"/>
                  <a:pt x="1419149" y="680314"/>
                </a:cubicBezTo>
                <a:cubicBezTo>
                  <a:pt x="1433242" y="674051"/>
                  <a:pt x="1463040" y="665683"/>
                  <a:pt x="1463040" y="665683"/>
                </a:cubicBezTo>
                <a:cubicBezTo>
                  <a:pt x="1470355" y="658368"/>
                  <a:pt x="1476568" y="649751"/>
                  <a:pt x="1484986" y="643738"/>
                </a:cubicBezTo>
                <a:cubicBezTo>
                  <a:pt x="1503092" y="630806"/>
                  <a:pt x="1531697" y="624040"/>
                  <a:pt x="1550823" y="614477"/>
                </a:cubicBezTo>
                <a:cubicBezTo>
                  <a:pt x="1601343" y="589217"/>
                  <a:pt x="1541128" y="607756"/>
                  <a:pt x="1602029" y="592531"/>
                </a:cubicBezTo>
                <a:cubicBezTo>
                  <a:pt x="1609344" y="587654"/>
                  <a:pt x="1617221" y="583529"/>
                  <a:pt x="1623975" y="577901"/>
                </a:cubicBezTo>
                <a:cubicBezTo>
                  <a:pt x="1631922" y="571278"/>
                  <a:pt x="1637644" y="562162"/>
                  <a:pt x="1645920" y="555955"/>
                </a:cubicBezTo>
                <a:cubicBezTo>
                  <a:pt x="1657294" y="547424"/>
                  <a:pt x="1671121" y="542541"/>
                  <a:pt x="1682496" y="534010"/>
                </a:cubicBezTo>
                <a:cubicBezTo>
                  <a:pt x="1726079" y="501323"/>
                  <a:pt x="1680287" y="518103"/>
                  <a:pt x="1733703" y="504749"/>
                </a:cubicBezTo>
                <a:cubicBezTo>
                  <a:pt x="1741018" y="499872"/>
                  <a:pt x="1748894" y="495746"/>
                  <a:pt x="1755648" y="490118"/>
                </a:cubicBezTo>
                <a:cubicBezTo>
                  <a:pt x="1763595" y="483495"/>
                  <a:pt x="1768612" y="473306"/>
                  <a:pt x="1777594" y="468173"/>
                </a:cubicBezTo>
                <a:cubicBezTo>
                  <a:pt x="1786323" y="463185"/>
                  <a:pt x="1797155" y="463503"/>
                  <a:pt x="1806855" y="460858"/>
                </a:cubicBezTo>
                <a:cubicBezTo>
                  <a:pt x="1823981" y="456187"/>
                  <a:pt x="1840935" y="450898"/>
                  <a:pt x="1858061" y="446227"/>
                </a:cubicBezTo>
                <a:cubicBezTo>
                  <a:pt x="1867761" y="443582"/>
                  <a:pt x="1877692" y="441801"/>
                  <a:pt x="1887322" y="438912"/>
                </a:cubicBezTo>
                <a:cubicBezTo>
                  <a:pt x="1902093" y="434481"/>
                  <a:pt x="1916335" y="428340"/>
                  <a:pt x="1931213" y="424282"/>
                </a:cubicBezTo>
                <a:cubicBezTo>
                  <a:pt x="1943208" y="421010"/>
                  <a:pt x="1955794" y="420238"/>
                  <a:pt x="1967789" y="416966"/>
                </a:cubicBezTo>
                <a:cubicBezTo>
                  <a:pt x="1982667" y="412908"/>
                  <a:pt x="1997361" y="408063"/>
                  <a:pt x="2011680" y="402336"/>
                </a:cubicBezTo>
                <a:cubicBezTo>
                  <a:pt x="2021805" y="398286"/>
                  <a:pt x="2030596" y="391154"/>
                  <a:pt x="2040941" y="387706"/>
                </a:cubicBezTo>
                <a:cubicBezTo>
                  <a:pt x="2052736" y="383774"/>
                  <a:pt x="2065325" y="382829"/>
                  <a:pt x="2077517" y="380390"/>
                </a:cubicBezTo>
                <a:cubicBezTo>
                  <a:pt x="2128723" y="382829"/>
                  <a:pt x="2180023" y="383774"/>
                  <a:pt x="2231136" y="387706"/>
                </a:cubicBezTo>
                <a:cubicBezTo>
                  <a:pt x="2243533" y="388660"/>
                  <a:pt x="2255448" y="392977"/>
                  <a:pt x="2267712" y="395021"/>
                </a:cubicBezTo>
                <a:cubicBezTo>
                  <a:pt x="2284720" y="397856"/>
                  <a:pt x="2301850" y="399898"/>
                  <a:pt x="2318919" y="402336"/>
                </a:cubicBezTo>
                <a:cubicBezTo>
                  <a:pt x="2326234" y="404774"/>
                  <a:pt x="2333777" y="406614"/>
                  <a:pt x="2340864" y="409651"/>
                </a:cubicBezTo>
                <a:cubicBezTo>
                  <a:pt x="2350887" y="413947"/>
                  <a:pt x="2359914" y="420453"/>
                  <a:pt x="2370125" y="424282"/>
                </a:cubicBezTo>
                <a:cubicBezTo>
                  <a:pt x="2379539" y="427812"/>
                  <a:pt x="2389848" y="428418"/>
                  <a:pt x="2399386" y="431597"/>
                </a:cubicBezTo>
                <a:cubicBezTo>
                  <a:pt x="2411843" y="435749"/>
                  <a:pt x="2423770" y="441350"/>
                  <a:pt x="2435962" y="446227"/>
                </a:cubicBezTo>
                <a:cubicBezTo>
                  <a:pt x="2440839" y="451104"/>
                  <a:pt x="2444853" y="457032"/>
                  <a:pt x="2450592" y="460858"/>
                </a:cubicBezTo>
                <a:cubicBezTo>
                  <a:pt x="2459665" y="466907"/>
                  <a:pt x="2471476" y="468507"/>
                  <a:pt x="2479853" y="475488"/>
                </a:cubicBezTo>
                <a:cubicBezTo>
                  <a:pt x="2486607" y="481116"/>
                  <a:pt x="2488267" y="491217"/>
                  <a:pt x="2494484" y="497434"/>
                </a:cubicBezTo>
                <a:cubicBezTo>
                  <a:pt x="2500701" y="503651"/>
                  <a:pt x="2509114" y="507187"/>
                  <a:pt x="2516429" y="512064"/>
                </a:cubicBezTo>
                <a:cubicBezTo>
                  <a:pt x="2540760" y="560724"/>
                  <a:pt x="2517588" y="525286"/>
                  <a:pt x="2560320" y="563270"/>
                </a:cubicBezTo>
                <a:cubicBezTo>
                  <a:pt x="2573207" y="574725"/>
                  <a:pt x="2584704" y="587654"/>
                  <a:pt x="2596896" y="599846"/>
                </a:cubicBezTo>
                <a:cubicBezTo>
                  <a:pt x="2601773" y="604723"/>
                  <a:pt x="2605788" y="610651"/>
                  <a:pt x="2611527" y="614477"/>
                </a:cubicBezTo>
                <a:lnTo>
                  <a:pt x="2633472" y="629107"/>
                </a:lnTo>
                <a:cubicBezTo>
                  <a:pt x="2644267" y="645300"/>
                  <a:pt x="2653151" y="661733"/>
                  <a:pt x="2670048" y="672998"/>
                </a:cubicBezTo>
                <a:cubicBezTo>
                  <a:pt x="2736023" y="716982"/>
                  <a:pt x="2644887" y="637400"/>
                  <a:pt x="2713940" y="694944"/>
                </a:cubicBezTo>
                <a:cubicBezTo>
                  <a:pt x="2721887" y="701567"/>
                  <a:pt x="2727938" y="710267"/>
                  <a:pt x="2735885" y="716890"/>
                </a:cubicBezTo>
                <a:cubicBezTo>
                  <a:pt x="2742639" y="722518"/>
                  <a:pt x="2751077" y="725892"/>
                  <a:pt x="2757831" y="731520"/>
                </a:cubicBezTo>
                <a:cubicBezTo>
                  <a:pt x="2765778" y="738143"/>
                  <a:pt x="2771168" y="747727"/>
                  <a:pt x="2779776" y="753466"/>
                </a:cubicBezTo>
                <a:cubicBezTo>
                  <a:pt x="2786192" y="757743"/>
                  <a:pt x="2794407" y="758343"/>
                  <a:pt x="2801722" y="760781"/>
                </a:cubicBezTo>
                <a:cubicBezTo>
                  <a:pt x="2806599" y="768096"/>
                  <a:pt x="2809037" y="777849"/>
                  <a:pt x="2816352" y="782726"/>
                </a:cubicBezTo>
                <a:cubicBezTo>
                  <a:pt x="2824717" y="788303"/>
                  <a:pt x="2835946" y="787280"/>
                  <a:pt x="2845613" y="790042"/>
                </a:cubicBezTo>
                <a:cubicBezTo>
                  <a:pt x="2853027" y="792160"/>
                  <a:pt x="2860145" y="795239"/>
                  <a:pt x="2867559" y="797357"/>
                </a:cubicBezTo>
                <a:cubicBezTo>
                  <a:pt x="2877226" y="800119"/>
                  <a:pt x="2887282" y="801493"/>
                  <a:pt x="2896820" y="804672"/>
                </a:cubicBezTo>
                <a:cubicBezTo>
                  <a:pt x="2909277" y="808824"/>
                  <a:pt x="2921651" y="813429"/>
                  <a:pt x="2933396" y="819302"/>
                </a:cubicBezTo>
                <a:cubicBezTo>
                  <a:pt x="2941260" y="823234"/>
                  <a:pt x="2947260" y="830470"/>
                  <a:pt x="2955341" y="833933"/>
                </a:cubicBezTo>
                <a:cubicBezTo>
                  <a:pt x="2964582" y="837893"/>
                  <a:pt x="2974935" y="838486"/>
                  <a:pt x="2984602" y="841248"/>
                </a:cubicBezTo>
                <a:cubicBezTo>
                  <a:pt x="2992016" y="843366"/>
                  <a:pt x="2999233" y="846125"/>
                  <a:pt x="3006548" y="848563"/>
                </a:cubicBezTo>
                <a:lnTo>
                  <a:pt x="3152852" y="841248"/>
                </a:lnTo>
                <a:cubicBezTo>
                  <a:pt x="3266844" y="834734"/>
                  <a:pt x="3229396" y="840570"/>
                  <a:pt x="3299156" y="826618"/>
                </a:cubicBezTo>
                <a:cubicBezTo>
                  <a:pt x="3324690" y="801082"/>
                  <a:pt x="3307243" y="814168"/>
                  <a:pt x="3357677" y="797357"/>
                </a:cubicBezTo>
                <a:lnTo>
                  <a:pt x="3379623" y="790042"/>
                </a:lnTo>
                <a:cubicBezTo>
                  <a:pt x="3403163" y="774348"/>
                  <a:pt x="3402981" y="773158"/>
                  <a:pt x="3430829" y="760781"/>
                </a:cubicBezTo>
                <a:cubicBezTo>
                  <a:pt x="3442828" y="755448"/>
                  <a:pt x="3455660" y="752022"/>
                  <a:pt x="3467405" y="746150"/>
                </a:cubicBezTo>
                <a:cubicBezTo>
                  <a:pt x="3480122" y="739791"/>
                  <a:pt x="3491264" y="730563"/>
                  <a:pt x="3503981" y="724205"/>
                </a:cubicBezTo>
                <a:cubicBezTo>
                  <a:pt x="3510878" y="720757"/>
                  <a:pt x="3519030" y="720338"/>
                  <a:pt x="3525927" y="716890"/>
                </a:cubicBezTo>
                <a:cubicBezTo>
                  <a:pt x="3538644" y="710531"/>
                  <a:pt x="3550446" y="702480"/>
                  <a:pt x="3562503" y="694944"/>
                </a:cubicBezTo>
                <a:cubicBezTo>
                  <a:pt x="3569958" y="690284"/>
                  <a:pt x="3576414" y="683885"/>
                  <a:pt x="3584448" y="680314"/>
                </a:cubicBezTo>
                <a:cubicBezTo>
                  <a:pt x="3598541" y="674050"/>
                  <a:pt x="3628340" y="665683"/>
                  <a:pt x="3628340" y="665683"/>
                </a:cubicBezTo>
                <a:cubicBezTo>
                  <a:pt x="3651354" y="648422"/>
                  <a:pt x="3660086" y="639148"/>
                  <a:pt x="3686861" y="629107"/>
                </a:cubicBezTo>
                <a:cubicBezTo>
                  <a:pt x="3696275" y="625577"/>
                  <a:pt x="3706368" y="624230"/>
                  <a:pt x="3716122" y="621792"/>
                </a:cubicBezTo>
                <a:cubicBezTo>
                  <a:pt x="3730752" y="614477"/>
                  <a:pt x="3745066" y="606489"/>
                  <a:pt x="3760013" y="599846"/>
                </a:cubicBezTo>
                <a:cubicBezTo>
                  <a:pt x="3767059" y="596714"/>
                  <a:pt x="3775062" y="595979"/>
                  <a:pt x="3781959" y="592531"/>
                </a:cubicBezTo>
                <a:cubicBezTo>
                  <a:pt x="3789822" y="588599"/>
                  <a:pt x="3796041" y="581833"/>
                  <a:pt x="3803904" y="577901"/>
                </a:cubicBezTo>
                <a:cubicBezTo>
                  <a:pt x="3810801" y="574453"/>
                  <a:pt x="3818762" y="573624"/>
                  <a:pt x="3825850" y="570586"/>
                </a:cubicBezTo>
                <a:cubicBezTo>
                  <a:pt x="3835873" y="566290"/>
                  <a:pt x="3844590" y="558824"/>
                  <a:pt x="3855111" y="555955"/>
                </a:cubicBezTo>
                <a:cubicBezTo>
                  <a:pt x="3871745" y="551418"/>
                  <a:pt x="3889353" y="551724"/>
                  <a:pt x="3906317" y="548640"/>
                </a:cubicBezTo>
                <a:cubicBezTo>
                  <a:pt x="3916209" y="546842"/>
                  <a:pt x="3925911" y="544087"/>
                  <a:pt x="3935578" y="541325"/>
                </a:cubicBezTo>
                <a:cubicBezTo>
                  <a:pt x="3942992" y="539207"/>
                  <a:pt x="3950110" y="536128"/>
                  <a:pt x="3957524" y="534010"/>
                </a:cubicBezTo>
                <a:cubicBezTo>
                  <a:pt x="4034906" y="511900"/>
                  <a:pt x="3926379" y="546829"/>
                  <a:pt x="4030676" y="512064"/>
                </a:cubicBezTo>
                <a:lnTo>
                  <a:pt x="4052621" y="504749"/>
                </a:lnTo>
                <a:cubicBezTo>
                  <a:pt x="4084320" y="507187"/>
                  <a:pt x="4116410" y="506539"/>
                  <a:pt x="4147719" y="512064"/>
                </a:cubicBezTo>
                <a:cubicBezTo>
                  <a:pt x="4158458" y="513959"/>
                  <a:pt x="4166770" y="522865"/>
                  <a:pt x="4176980" y="526694"/>
                </a:cubicBezTo>
                <a:cubicBezTo>
                  <a:pt x="4186393" y="530224"/>
                  <a:pt x="4196573" y="531248"/>
                  <a:pt x="4206240" y="534010"/>
                </a:cubicBezTo>
                <a:cubicBezTo>
                  <a:pt x="4213654" y="536128"/>
                  <a:pt x="4220705" y="539455"/>
                  <a:pt x="4228186" y="541325"/>
                </a:cubicBezTo>
                <a:cubicBezTo>
                  <a:pt x="4240248" y="544340"/>
                  <a:pt x="4252767" y="545369"/>
                  <a:pt x="4264762" y="548640"/>
                </a:cubicBezTo>
                <a:cubicBezTo>
                  <a:pt x="4293439" y="556461"/>
                  <a:pt x="4312933" y="563626"/>
                  <a:pt x="4337914" y="577901"/>
                </a:cubicBezTo>
                <a:cubicBezTo>
                  <a:pt x="4345547" y="582263"/>
                  <a:pt x="4353243" y="586742"/>
                  <a:pt x="4359860" y="592531"/>
                </a:cubicBezTo>
                <a:cubicBezTo>
                  <a:pt x="4372836" y="603885"/>
                  <a:pt x="4386872" y="614761"/>
                  <a:pt x="4396436" y="629107"/>
                </a:cubicBezTo>
                <a:cubicBezTo>
                  <a:pt x="4401313" y="636422"/>
                  <a:pt x="4404849" y="644836"/>
                  <a:pt x="4411066" y="651053"/>
                </a:cubicBezTo>
                <a:cubicBezTo>
                  <a:pt x="4419687" y="659674"/>
                  <a:pt x="4431215" y="664898"/>
                  <a:pt x="4440327" y="672998"/>
                </a:cubicBezTo>
                <a:cubicBezTo>
                  <a:pt x="4453214" y="684453"/>
                  <a:pt x="4462118" y="700703"/>
                  <a:pt x="4476903" y="709574"/>
                </a:cubicBezTo>
                <a:cubicBezTo>
                  <a:pt x="4489095" y="716889"/>
                  <a:pt x="4502105" y="722989"/>
                  <a:pt x="4513479" y="731520"/>
                </a:cubicBezTo>
                <a:cubicBezTo>
                  <a:pt x="4557315" y="764398"/>
                  <a:pt x="4513357" y="746111"/>
                  <a:pt x="4557370" y="760781"/>
                </a:cubicBezTo>
                <a:cubicBezTo>
                  <a:pt x="4584711" y="801792"/>
                  <a:pt x="4556718" y="765078"/>
                  <a:pt x="4601261" y="804672"/>
                </a:cubicBezTo>
                <a:cubicBezTo>
                  <a:pt x="4614148" y="816127"/>
                  <a:pt x="4624227" y="830662"/>
                  <a:pt x="4637837" y="841248"/>
                </a:cubicBezTo>
                <a:cubicBezTo>
                  <a:pt x="4646445" y="847943"/>
                  <a:pt x="4657747" y="850268"/>
                  <a:pt x="4667098" y="855878"/>
                </a:cubicBezTo>
                <a:cubicBezTo>
                  <a:pt x="4729983" y="893609"/>
                  <a:pt x="4688792" y="877740"/>
                  <a:pt x="4732935" y="892454"/>
                </a:cubicBezTo>
                <a:cubicBezTo>
                  <a:pt x="4746544" y="906064"/>
                  <a:pt x="4751052" y="912486"/>
                  <a:pt x="4769511" y="921715"/>
                </a:cubicBezTo>
                <a:cubicBezTo>
                  <a:pt x="4776408" y="925163"/>
                  <a:pt x="4784141" y="926592"/>
                  <a:pt x="4791456" y="929030"/>
                </a:cubicBezTo>
                <a:cubicBezTo>
                  <a:pt x="4844931" y="964681"/>
                  <a:pt x="4777687" y="921161"/>
                  <a:pt x="4842663" y="958291"/>
                </a:cubicBezTo>
                <a:cubicBezTo>
                  <a:pt x="4850296" y="962653"/>
                  <a:pt x="4856011" y="971080"/>
                  <a:pt x="4864608" y="972922"/>
                </a:cubicBezTo>
                <a:cubicBezTo>
                  <a:pt x="4890943" y="978565"/>
                  <a:pt x="4918253" y="977799"/>
                  <a:pt x="4945076" y="980237"/>
                </a:cubicBezTo>
                <a:cubicBezTo>
                  <a:pt x="5008834" y="1001490"/>
                  <a:pt x="4972556" y="992369"/>
                  <a:pt x="5106010" y="980237"/>
                </a:cubicBezTo>
                <a:cubicBezTo>
                  <a:pt x="5113689" y="979539"/>
                  <a:pt x="5120369" y="974301"/>
                  <a:pt x="5127956" y="972922"/>
                </a:cubicBezTo>
                <a:cubicBezTo>
                  <a:pt x="5147298" y="969405"/>
                  <a:pt x="5166970" y="968045"/>
                  <a:pt x="5186477" y="965606"/>
                </a:cubicBezTo>
                <a:cubicBezTo>
                  <a:pt x="5223759" y="953179"/>
                  <a:pt x="5218364" y="954141"/>
                  <a:pt x="5274260" y="943661"/>
                </a:cubicBezTo>
                <a:cubicBezTo>
                  <a:pt x="5291207" y="940484"/>
                  <a:pt x="5308502" y="939430"/>
                  <a:pt x="5325466" y="936346"/>
                </a:cubicBezTo>
                <a:cubicBezTo>
                  <a:pt x="5353991" y="931159"/>
                  <a:pt x="5369267" y="923205"/>
                  <a:pt x="5398618" y="914400"/>
                </a:cubicBezTo>
                <a:cubicBezTo>
                  <a:pt x="5408248" y="911511"/>
                  <a:pt x="5418125" y="909523"/>
                  <a:pt x="5427879" y="907085"/>
                </a:cubicBezTo>
                <a:cubicBezTo>
                  <a:pt x="5451379" y="883583"/>
                  <a:pt x="5433250" y="896695"/>
                  <a:pt x="5471770" y="885139"/>
                </a:cubicBezTo>
                <a:cubicBezTo>
                  <a:pt x="5546019" y="862865"/>
                  <a:pt x="5485573" y="876526"/>
                  <a:pt x="5552237" y="863194"/>
                </a:cubicBezTo>
                <a:cubicBezTo>
                  <a:pt x="5559552" y="858317"/>
                  <a:pt x="5566102" y="852026"/>
                  <a:pt x="5574183" y="848563"/>
                </a:cubicBezTo>
                <a:cubicBezTo>
                  <a:pt x="5583424" y="844603"/>
                  <a:pt x="5594592" y="846015"/>
                  <a:pt x="5603444" y="841248"/>
                </a:cubicBezTo>
                <a:cubicBezTo>
                  <a:pt x="5626666" y="828744"/>
                  <a:pt x="5646498" y="810647"/>
                  <a:pt x="5669280" y="797357"/>
                </a:cubicBezTo>
                <a:cubicBezTo>
                  <a:pt x="5675941" y="793472"/>
                  <a:pt x="5684138" y="793080"/>
                  <a:pt x="5691226" y="790042"/>
                </a:cubicBezTo>
                <a:cubicBezTo>
                  <a:pt x="5701249" y="785746"/>
                  <a:pt x="5711019" y="780821"/>
                  <a:pt x="5720487" y="775411"/>
                </a:cubicBezTo>
                <a:cubicBezTo>
                  <a:pt x="5728120" y="771049"/>
                  <a:pt x="5734351" y="764244"/>
                  <a:pt x="5742432" y="760781"/>
                </a:cubicBezTo>
                <a:cubicBezTo>
                  <a:pt x="5775260" y="746712"/>
                  <a:pt x="5765157" y="760391"/>
                  <a:pt x="5793639" y="746150"/>
                </a:cubicBezTo>
                <a:cubicBezTo>
                  <a:pt x="5801502" y="742218"/>
                  <a:pt x="5807503" y="734983"/>
                  <a:pt x="5815584" y="731520"/>
                </a:cubicBezTo>
                <a:cubicBezTo>
                  <a:pt x="5824825" y="727560"/>
                  <a:pt x="5835307" y="727384"/>
                  <a:pt x="5844845" y="724205"/>
                </a:cubicBezTo>
                <a:cubicBezTo>
                  <a:pt x="5857302" y="720052"/>
                  <a:pt x="5869126" y="714185"/>
                  <a:pt x="5881421" y="709574"/>
                </a:cubicBezTo>
                <a:cubicBezTo>
                  <a:pt x="5888641" y="706866"/>
                  <a:pt x="5896052" y="704697"/>
                  <a:pt x="5903367" y="702259"/>
                </a:cubicBezTo>
                <a:cubicBezTo>
                  <a:pt x="5990338" y="644277"/>
                  <a:pt x="5910350" y="690495"/>
                  <a:pt x="5976519" y="665683"/>
                </a:cubicBezTo>
                <a:cubicBezTo>
                  <a:pt x="5986730" y="661854"/>
                  <a:pt x="5996312" y="656463"/>
                  <a:pt x="6005780" y="651053"/>
                </a:cubicBezTo>
                <a:cubicBezTo>
                  <a:pt x="6013413" y="646691"/>
                  <a:pt x="6019644" y="639885"/>
                  <a:pt x="6027725" y="636422"/>
                </a:cubicBezTo>
                <a:cubicBezTo>
                  <a:pt x="6036966" y="632462"/>
                  <a:pt x="6047319" y="631869"/>
                  <a:pt x="6056986" y="629107"/>
                </a:cubicBezTo>
                <a:cubicBezTo>
                  <a:pt x="6064400" y="626989"/>
                  <a:pt x="6071617" y="624230"/>
                  <a:pt x="6078932" y="621792"/>
                </a:cubicBezTo>
                <a:cubicBezTo>
                  <a:pt x="6086247" y="614477"/>
                  <a:pt x="6091895" y="604979"/>
                  <a:pt x="6100877" y="599846"/>
                </a:cubicBezTo>
                <a:cubicBezTo>
                  <a:pt x="6109606" y="594858"/>
                  <a:pt x="6120471" y="595293"/>
                  <a:pt x="6130138" y="592531"/>
                </a:cubicBezTo>
                <a:cubicBezTo>
                  <a:pt x="6137552" y="590413"/>
                  <a:pt x="6144670" y="587334"/>
                  <a:pt x="6152084" y="585216"/>
                </a:cubicBezTo>
                <a:cubicBezTo>
                  <a:pt x="6161751" y="582454"/>
                  <a:pt x="6171715" y="580790"/>
                  <a:pt x="6181344" y="577901"/>
                </a:cubicBezTo>
                <a:cubicBezTo>
                  <a:pt x="6196116" y="573469"/>
                  <a:pt x="6210113" y="566294"/>
                  <a:pt x="6225236" y="563270"/>
                </a:cubicBezTo>
                <a:cubicBezTo>
                  <a:pt x="6237428" y="560832"/>
                  <a:pt x="6249750" y="558971"/>
                  <a:pt x="6261812" y="555955"/>
                </a:cubicBezTo>
                <a:cubicBezTo>
                  <a:pt x="6269292" y="554085"/>
                  <a:pt x="6276277" y="550510"/>
                  <a:pt x="6283757" y="548640"/>
                </a:cubicBezTo>
                <a:cubicBezTo>
                  <a:pt x="6305567" y="543188"/>
                  <a:pt x="6327784" y="539462"/>
                  <a:pt x="6349594" y="534010"/>
                </a:cubicBezTo>
                <a:cubicBezTo>
                  <a:pt x="6357075" y="532140"/>
                  <a:pt x="6364126" y="528813"/>
                  <a:pt x="6371540" y="526694"/>
                </a:cubicBezTo>
                <a:cubicBezTo>
                  <a:pt x="6381207" y="523932"/>
                  <a:pt x="6391387" y="522909"/>
                  <a:pt x="6400800" y="519379"/>
                </a:cubicBezTo>
                <a:cubicBezTo>
                  <a:pt x="6411011" y="515550"/>
                  <a:pt x="6419716" y="508197"/>
                  <a:pt x="6430061" y="504749"/>
                </a:cubicBezTo>
                <a:cubicBezTo>
                  <a:pt x="6449137" y="498390"/>
                  <a:pt x="6469507" y="496477"/>
                  <a:pt x="6488583" y="490118"/>
                </a:cubicBezTo>
                <a:cubicBezTo>
                  <a:pt x="6513498" y="481813"/>
                  <a:pt x="6535633" y="463758"/>
                  <a:pt x="6561735" y="460858"/>
                </a:cubicBezTo>
                <a:lnTo>
                  <a:pt x="6627572" y="453542"/>
                </a:lnTo>
                <a:cubicBezTo>
                  <a:pt x="6647079" y="448665"/>
                  <a:pt x="6666085" y="440913"/>
                  <a:pt x="6686093" y="438912"/>
                </a:cubicBezTo>
                <a:lnTo>
                  <a:pt x="6759245" y="431597"/>
                </a:lnTo>
                <a:cubicBezTo>
                  <a:pt x="6778784" y="429426"/>
                  <a:pt x="6798137" y="425343"/>
                  <a:pt x="6817767" y="424282"/>
                </a:cubicBezTo>
                <a:cubicBezTo>
                  <a:pt x="6888420" y="420463"/>
                  <a:pt x="6959194" y="419405"/>
                  <a:pt x="7029908" y="416966"/>
                </a:cubicBezTo>
                <a:cubicBezTo>
                  <a:pt x="7074448" y="420148"/>
                  <a:pt x="7136260" y="422144"/>
                  <a:pt x="7183527" y="431597"/>
                </a:cubicBezTo>
                <a:cubicBezTo>
                  <a:pt x="7203244" y="435540"/>
                  <a:pt x="7222972" y="439869"/>
                  <a:pt x="7242048" y="446227"/>
                </a:cubicBezTo>
                <a:cubicBezTo>
                  <a:pt x="7249363" y="448665"/>
                  <a:pt x="7256480" y="451808"/>
                  <a:pt x="7263994" y="453542"/>
                </a:cubicBezTo>
                <a:cubicBezTo>
                  <a:pt x="7288224" y="459134"/>
                  <a:pt x="7314192" y="458609"/>
                  <a:pt x="7337146" y="468173"/>
                </a:cubicBezTo>
                <a:cubicBezTo>
                  <a:pt x="7439164" y="510681"/>
                  <a:pt x="7394855" y="494725"/>
                  <a:pt x="7468820" y="519379"/>
                </a:cubicBezTo>
                <a:cubicBezTo>
                  <a:pt x="7533799" y="568115"/>
                  <a:pt x="7463430" y="521250"/>
                  <a:pt x="7527341" y="548640"/>
                </a:cubicBezTo>
                <a:cubicBezTo>
                  <a:pt x="7535422" y="552103"/>
                  <a:pt x="7542422" y="557778"/>
                  <a:pt x="7549287" y="563270"/>
                </a:cubicBezTo>
                <a:cubicBezTo>
                  <a:pt x="7554673" y="567578"/>
                  <a:pt x="7557748" y="574817"/>
                  <a:pt x="7563917" y="577901"/>
                </a:cubicBezTo>
                <a:cubicBezTo>
                  <a:pt x="7577711" y="584798"/>
                  <a:pt x="7593178" y="587654"/>
                  <a:pt x="7607808" y="592531"/>
                </a:cubicBezTo>
                <a:lnTo>
                  <a:pt x="7629754" y="599846"/>
                </a:lnTo>
                <a:cubicBezTo>
                  <a:pt x="7637069" y="602285"/>
                  <a:pt x="7644219" y="605292"/>
                  <a:pt x="7651700" y="607162"/>
                </a:cubicBezTo>
                <a:cubicBezTo>
                  <a:pt x="7661453" y="609600"/>
                  <a:pt x="7671293" y="611715"/>
                  <a:pt x="7680960" y="614477"/>
                </a:cubicBezTo>
                <a:cubicBezTo>
                  <a:pt x="7688374" y="616595"/>
                  <a:pt x="7695218" y="621201"/>
                  <a:pt x="7702906" y="621792"/>
                </a:cubicBezTo>
                <a:cubicBezTo>
                  <a:pt x="7758877" y="626097"/>
                  <a:pt x="7815073" y="626669"/>
                  <a:pt x="7871156" y="629107"/>
                </a:cubicBezTo>
                <a:lnTo>
                  <a:pt x="7922362" y="621792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フリーフォーム: 図形 29">
            <a:extLst>
              <a:ext uri="{FF2B5EF4-FFF2-40B4-BE49-F238E27FC236}">
                <a16:creationId xmlns:a16="http://schemas.microsoft.com/office/drawing/2014/main" id="{0C7E3A92-2739-4353-BAF5-F05B29E2DB88}"/>
              </a:ext>
            </a:extLst>
          </p:cNvPr>
          <p:cNvSpPr/>
          <p:nvPr/>
        </p:nvSpPr>
        <p:spPr>
          <a:xfrm>
            <a:off x="3245887" y="5507789"/>
            <a:ext cx="5892286" cy="551701"/>
          </a:xfrm>
          <a:custGeom>
            <a:avLst/>
            <a:gdLst>
              <a:gd name="connsiteX0" fmla="*/ 0 w 7454189"/>
              <a:gd name="connsiteY0" fmla="*/ 285293 h 551701"/>
              <a:gd name="connsiteX1" fmla="*/ 168249 w 7454189"/>
              <a:gd name="connsiteY1" fmla="*/ 299923 h 551701"/>
              <a:gd name="connsiteX2" fmla="*/ 365760 w 7454189"/>
              <a:gd name="connsiteY2" fmla="*/ 299923 h 551701"/>
              <a:gd name="connsiteX3" fmla="*/ 409651 w 7454189"/>
              <a:gd name="connsiteY3" fmla="*/ 307238 h 551701"/>
              <a:gd name="connsiteX4" fmla="*/ 446227 w 7454189"/>
              <a:gd name="connsiteY4" fmla="*/ 314553 h 551701"/>
              <a:gd name="connsiteX5" fmla="*/ 694944 w 7454189"/>
              <a:gd name="connsiteY5" fmla="*/ 321869 h 551701"/>
              <a:gd name="connsiteX6" fmla="*/ 790041 w 7454189"/>
              <a:gd name="connsiteY6" fmla="*/ 336499 h 551701"/>
              <a:gd name="connsiteX7" fmla="*/ 1038758 w 7454189"/>
              <a:gd name="connsiteY7" fmla="*/ 343814 h 551701"/>
              <a:gd name="connsiteX8" fmla="*/ 1104595 w 7454189"/>
              <a:gd name="connsiteY8" fmla="*/ 373075 h 551701"/>
              <a:gd name="connsiteX9" fmla="*/ 1155801 w 7454189"/>
              <a:gd name="connsiteY9" fmla="*/ 387705 h 551701"/>
              <a:gd name="connsiteX10" fmla="*/ 1185062 w 7454189"/>
              <a:gd name="connsiteY10" fmla="*/ 402336 h 551701"/>
              <a:gd name="connsiteX11" fmla="*/ 1221638 w 7454189"/>
              <a:gd name="connsiteY11" fmla="*/ 409651 h 551701"/>
              <a:gd name="connsiteX12" fmla="*/ 1243584 w 7454189"/>
              <a:gd name="connsiteY12" fmla="*/ 416966 h 551701"/>
              <a:gd name="connsiteX13" fmla="*/ 1345997 w 7454189"/>
              <a:gd name="connsiteY13" fmla="*/ 424281 h 551701"/>
              <a:gd name="connsiteX14" fmla="*/ 1367942 w 7454189"/>
              <a:gd name="connsiteY14" fmla="*/ 431597 h 551701"/>
              <a:gd name="connsiteX15" fmla="*/ 1404518 w 7454189"/>
              <a:gd name="connsiteY15" fmla="*/ 446227 h 551701"/>
              <a:gd name="connsiteX16" fmla="*/ 1433779 w 7454189"/>
              <a:gd name="connsiteY16" fmla="*/ 453542 h 551701"/>
              <a:gd name="connsiteX17" fmla="*/ 1455725 w 7454189"/>
              <a:gd name="connsiteY17" fmla="*/ 460857 h 551701"/>
              <a:gd name="connsiteX18" fmla="*/ 1521561 w 7454189"/>
              <a:gd name="connsiteY18" fmla="*/ 468173 h 551701"/>
              <a:gd name="connsiteX19" fmla="*/ 1565453 w 7454189"/>
              <a:gd name="connsiteY19" fmla="*/ 475488 h 551701"/>
              <a:gd name="connsiteX20" fmla="*/ 1631289 w 7454189"/>
              <a:gd name="connsiteY20" fmla="*/ 482803 h 551701"/>
              <a:gd name="connsiteX21" fmla="*/ 1711757 w 7454189"/>
              <a:gd name="connsiteY21" fmla="*/ 497433 h 551701"/>
              <a:gd name="connsiteX22" fmla="*/ 1733702 w 7454189"/>
              <a:gd name="connsiteY22" fmla="*/ 504749 h 551701"/>
              <a:gd name="connsiteX23" fmla="*/ 1792224 w 7454189"/>
              <a:gd name="connsiteY23" fmla="*/ 512064 h 551701"/>
              <a:gd name="connsiteX24" fmla="*/ 1821485 w 7454189"/>
              <a:gd name="connsiteY24" fmla="*/ 519379 h 551701"/>
              <a:gd name="connsiteX25" fmla="*/ 1872691 w 7454189"/>
              <a:gd name="connsiteY25" fmla="*/ 526694 h 551701"/>
              <a:gd name="connsiteX26" fmla="*/ 2018995 w 7454189"/>
              <a:gd name="connsiteY26" fmla="*/ 541325 h 551701"/>
              <a:gd name="connsiteX27" fmla="*/ 2209190 w 7454189"/>
              <a:gd name="connsiteY27" fmla="*/ 541325 h 551701"/>
              <a:gd name="connsiteX28" fmla="*/ 2370125 w 7454189"/>
              <a:gd name="connsiteY28" fmla="*/ 526694 h 551701"/>
              <a:gd name="connsiteX29" fmla="*/ 2443277 w 7454189"/>
              <a:gd name="connsiteY29" fmla="*/ 504749 h 551701"/>
              <a:gd name="connsiteX30" fmla="*/ 2516429 w 7454189"/>
              <a:gd name="connsiteY30" fmla="*/ 497433 h 551701"/>
              <a:gd name="connsiteX31" fmla="*/ 2567635 w 7454189"/>
              <a:gd name="connsiteY31" fmla="*/ 490118 h 551701"/>
              <a:gd name="connsiteX32" fmla="*/ 2596896 w 7454189"/>
              <a:gd name="connsiteY32" fmla="*/ 482803 h 551701"/>
              <a:gd name="connsiteX33" fmla="*/ 2735885 w 7454189"/>
              <a:gd name="connsiteY33" fmla="*/ 468173 h 551701"/>
              <a:gd name="connsiteX34" fmla="*/ 2838297 w 7454189"/>
              <a:gd name="connsiteY34" fmla="*/ 453542 h 551701"/>
              <a:gd name="connsiteX35" fmla="*/ 2918765 w 7454189"/>
              <a:gd name="connsiteY35" fmla="*/ 438912 h 551701"/>
              <a:gd name="connsiteX36" fmla="*/ 3050438 w 7454189"/>
              <a:gd name="connsiteY36" fmla="*/ 409651 h 551701"/>
              <a:gd name="connsiteX37" fmla="*/ 3130905 w 7454189"/>
              <a:gd name="connsiteY37" fmla="*/ 395021 h 551701"/>
              <a:gd name="connsiteX38" fmla="*/ 3189427 w 7454189"/>
              <a:gd name="connsiteY38" fmla="*/ 380390 h 551701"/>
              <a:gd name="connsiteX39" fmla="*/ 3269894 w 7454189"/>
              <a:gd name="connsiteY39" fmla="*/ 365760 h 551701"/>
              <a:gd name="connsiteX40" fmla="*/ 3291840 w 7454189"/>
              <a:gd name="connsiteY40" fmla="*/ 358445 h 551701"/>
              <a:gd name="connsiteX41" fmla="*/ 3357677 w 7454189"/>
              <a:gd name="connsiteY41" fmla="*/ 343814 h 551701"/>
              <a:gd name="connsiteX42" fmla="*/ 3386937 w 7454189"/>
              <a:gd name="connsiteY42" fmla="*/ 336499 h 551701"/>
              <a:gd name="connsiteX43" fmla="*/ 3452774 w 7454189"/>
              <a:gd name="connsiteY43" fmla="*/ 329184 h 551701"/>
              <a:gd name="connsiteX44" fmla="*/ 3496665 w 7454189"/>
              <a:gd name="connsiteY44" fmla="*/ 321869 h 551701"/>
              <a:gd name="connsiteX45" fmla="*/ 3657600 w 7454189"/>
              <a:gd name="connsiteY45" fmla="*/ 299923 h 551701"/>
              <a:gd name="connsiteX46" fmla="*/ 3767328 w 7454189"/>
              <a:gd name="connsiteY46" fmla="*/ 285293 h 551701"/>
              <a:gd name="connsiteX47" fmla="*/ 3803904 w 7454189"/>
              <a:gd name="connsiteY47" fmla="*/ 277977 h 551701"/>
              <a:gd name="connsiteX48" fmla="*/ 3899001 w 7454189"/>
              <a:gd name="connsiteY48" fmla="*/ 285293 h 551701"/>
              <a:gd name="connsiteX49" fmla="*/ 3935577 w 7454189"/>
              <a:gd name="connsiteY49" fmla="*/ 277977 h 551701"/>
              <a:gd name="connsiteX50" fmla="*/ 3979469 w 7454189"/>
              <a:gd name="connsiteY50" fmla="*/ 270662 h 551701"/>
              <a:gd name="connsiteX51" fmla="*/ 4001414 w 7454189"/>
              <a:gd name="connsiteY51" fmla="*/ 256032 h 551701"/>
              <a:gd name="connsiteX52" fmla="*/ 4096512 w 7454189"/>
              <a:gd name="connsiteY52" fmla="*/ 241401 h 551701"/>
              <a:gd name="connsiteX53" fmla="*/ 4315968 w 7454189"/>
              <a:gd name="connsiteY53" fmla="*/ 226771 h 551701"/>
              <a:gd name="connsiteX54" fmla="*/ 4425696 w 7454189"/>
              <a:gd name="connsiteY54" fmla="*/ 197510 h 551701"/>
              <a:gd name="connsiteX55" fmla="*/ 4484217 w 7454189"/>
              <a:gd name="connsiteY55" fmla="*/ 190195 h 551701"/>
              <a:gd name="connsiteX56" fmla="*/ 4506163 w 7454189"/>
              <a:gd name="connsiteY56" fmla="*/ 175565 h 551701"/>
              <a:gd name="connsiteX57" fmla="*/ 4615891 w 7454189"/>
              <a:gd name="connsiteY57" fmla="*/ 160934 h 551701"/>
              <a:gd name="connsiteX58" fmla="*/ 4637837 w 7454189"/>
              <a:gd name="connsiteY58" fmla="*/ 153619 h 551701"/>
              <a:gd name="connsiteX59" fmla="*/ 4667097 w 7454189"/>
              <a:gd name="connsiteY59" fmla="*/ 138989 h 551701"/>
              <a:gd name="connsiteX60" fmla="*/ 4703673 w 7454189"/>
              <a:gd name="connsiteY60" fmla="*/ 131673 h 551701"/>
              <a:gd name="connsiteX61" fmla="*/ 4732934 w 7454189"/>
              <a:gd name="connsiteY61" fmla="*/ 124358 h 551701"/>
              <a:gd name="connsiteX62" fmla="*/ 4798771 w 7454189"/>
              <a:gd name="connsiteY62" fmla="*/ 109728 h 551701"/>
              <a:gd name="connsiteX63" fmla="*/ 4828032 w 7454189"/>
              <a:gd name="connsiteY63" fmla="*/ 95097 h 551701"/>
              <a:gd name="connsiteX64" fmla="*/ 4864608 w 7454189"/>
              <a:gd name="connsiteY64" fmla="*/ 87782 h 551701"/>
              <a:gd name="connsiteX65" fmla="*/ 4959705 w 7454189"/>
              <a:gd name="connsiteY65" fmla="*/ 73152 h 551701"/>
              <a:gd name="connsiteX66" fmla="*/ 4988966 w 7454189"/>
              <a:gd name="connsiteY66" fmla="*/ 65837 h 551701"/>
              <a:gd name="connsiteX67" fmla="*/ 5062118 w 7454189"/>
              <a:gd name="connsiteY67" fmla="*/ 43891 h 551701"/>
              <a:gd name="connsiteX68" fmla="*/ 5201107 w 7454189"/>
              <a:gd name="connsiteY68" fmla="*/ 29261 h 551701"/>
              <a:gd name="connsiteX69" fmla="*/ 5303520 w 7454189"/>
              <a:gd name="connsiteY69" fmla="*/ 14630 h 551701"/>
              <a:gd name="connsiteX70" fmla="*/ 5340096 w 7454189"/>
              <a:gd name="connsiteY70" fmla="*/ 7315 h 551701"/>
              <a:gd name="connsiteX71" fmla="*/ 5405933 w 7454189"/>
              <a:gd name="connsiteY71" fmla="*/ 0 h 551701"/>
              <a:gd name="connsiteX72" fmla="*/ 6071616 w 7454189"/>
              <a:gd name="connsiteY72" fmla="*/ 7315 h 551701"/>
              <a:gd name="connsiteX73" fmla="*/ 6122822 w 7454189"/>
              <a:gd name="connsiteY73" fmla="*/ 14630 h 551701"/>
              <a:gd name="connsiteX74" fmla="*/ 6181344 w 7454189"/>
              <a:gd name="connsiteY74" fmla="*/ 21945 h 551701"/>
              <a:gd name="connsiteX75" fmla="*/ 6269126 w 7454189"/>
              <a:gd name="connsiteY75" fmla="*/ 36576 h 551701"/>
              <a:gd name="connsiteX76" fmla="*/ 6444691 w 7454189"/>
              <a:gd name="connsiteY76" fmla="*/ 43891 h 551701"/>
              <a:gd name="connsiteX77" fmla="*/ 6495897 w 7454189"/>
              <a:gd name="connsiteY77" fmla="*/ 51206 h 551701"/>
              <a:gd name="connsiteX78" fmla="*/ 6547104 w 7454189"/>
              <a:gd name="connsiteY78" fmla="*/ 65837 h 551701"/>
              <a:gd name="connsiteX79" fmla="*/ 6671462 w 7454189"/>
              <a:gd name="connsiteY79" fmla="*/ 80467 h 551701"/>
              <a:gd name="connsiteX80" fmla="*/ 6693408 w 7454189"/>
              <a:gd name="connsiteY80" fmla="*/ 87782 h 551701"/>
              <a:gd name="connsiteX81" fmla="*/ 6759245 w 7454189"/>
              <a:gd name="connsiteY81" fmla="*/ 102413 h 551701"/>
              <a:gd name="connsiteX82" fmla="*/ 6795821 w 7454189"/>
              <a:gd name="connsiteY82" fmla="*/ 117043 h 551701"/>
              <a:gd name="connsiteX83" fmla="*/ 6883603 w 7454189"/>
              <a:gd name="connsiteY83" fmla="*/ 146304 h 551701"/>
              <a:gd name="connsiteX84" fmla="*/ 6912864 w 7454189"/>
              <a:gd name="connsiteY84" fmla="*/ 160934 h 551701"/>
              <a:gd name="connsiteX85" fmla="*/ 6949440 w 7454189"/>
              <a:gd name="connsiteY85" fmla="*/ 168249 h 551701"/>
              <a:gd name="connsiteX86" fmla="*/ 6971385 w 7454189"/>
              <a:gd name="connsiteY86" fmla="*/ 175565 h 551701"/>
              <a:gd name="connsiteX87" fmla="*/ 6986016 w 7454189"/>
              <a:gd name="connsiteY87" fmla="*/ 190195 h 551701"/>
              <a:gd name="connsiteX88" fmla="*/ 7073798 w 7454189"/>
              <a:gd name="connsiteY88" fmla="*/ 226771 h 551701"/>
              <a:gd name="connsiteX89" fmla="*/ 7146950 w 7454189"/>
              <a:gd name="connsiteY89" fmla="*/ 248717 h 551701"/>
              <a:gd name="connsiteX90" fmla="*/ 7183526 w 7454189"/>
              <a:gd name="connsiteY90" fmla="*/ 270662 h 551701"/>
              <a:gd name="connsiteX91" fmla="*/ 7212787 w 7454189"/>
              <a:gd name="connsiteY91" fmla="*/ 285293 h 551701"/>
              <a:gd name="connsiteX92" fmla="*/ 7271309 w 7454189"/>
              <a:gd name="connsiteY92" fmla="*/ 321869 h 551701"/>
              <a:gd name="connsiteX93" fmla="*/ 7293254 w 7454189"/>
              <a:gd name="connsiteY93" fmla="*/ 336499 h 551701"/>
              <a:gd name="connsiteX94" fmla="*/ 7351776 w 7454189"/>
              <a:gd name="connsiteY94" fmla="*/ 365760 h 551701"/>
              <a:gd name="connsiteX95" fmla="*/ 7373721 w 7454189"/>
              <a:gd name="connsiteY95" fmla="*/ 380390 h 551701"/>
              <a:gd name="connsiteX96" fmla="*/ 7410297 w 7454189"/>
              <a:gd name="connsiteY96" fmla="*/ 416966 h 551701"/>
              <a:gd name="connsiteX97" fmla="*/ 7439558 w 7454189"/>
              <a:gd name="connsiteY97" fmla="*/ 424281 h 551701"/>
              <a:gd name="connsiteX98" fmla="*/ 7454189 w 7454189"/>
              <a:gd name="connsiteY98" fmla="*/ 438912 h 551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7454189" h="551701">
                <a:moveTo>
                  <a:pt x="0" y="285293"/>
                </a:moveTo>
                <a:cubicBezTo>
                  <a:pt x="56083" y="290170"/>
                  <a:pt x="111974" y="298442"/>
                  <a:pt x="168249" y="299923"/>
                </a:cubicBezTo>
                <a:cubicBezTo>
                  <a:pt x="533995" y="309548"/>
                  <a:pt x="59843" y="274431"/>
                  <a:pt x="365760" y="299923"/>
                </a:cubicBezTo>
                <a:lnTo>
                  <a:pt x="409651" y="307238"/>
                </a:lnTo>
                <a:cubicBezTo>
                  <a:pt x="421884" y="309462"/>
                  <a:pt x="433810" y="313916"/>
                  <a:pt x="446227" y="314553"/>
                </a:cubicBezTo>
                <a:cubicBezTo>
                  <a:pt x="529060" y="318801"/>
                  <a:pt x="612038" y="319430"/>
                  <a:pt x="694944" y="321869"/>
                </a:cubicBezTo>
                <a:cubicBezTo>
                  <a:pt x="735319" y="335327"/>
                  <a:pt x="724530" y="333521"/>
                  <a:pt x="790041" y="336499"/>
                </a:cubicBezTo>
                <a:cubicBezTo>
                  <a:pt x="872897" y="340265"/>
                  <a:pt x="955852" y="341376"/>
                  <a:pt x="1038758" y="343814"/>
                </a:cubicBezTo>
                <a:cubicBezTo>
                  <a:pt x="1094597" y="357773"/>
                  <a:pt x="1041318" y="341436"/>
                  <a:pt x="1104595" y="373075"/>
                </a:cubicBezTo>
                <a:cubicBezTo>
                  <a:pt x="1115088" y="378321"/>
                  <a:pt x="1146428" y="385362"/>
                  <a:pt x="1155801" y="387705"/>
                </a:cubicBezTo>
                <a:cubicBezTo>
                  <a:pt x="1165555" y="392582"/>
                  <a:pt x="1174717" y="398887"/>
                  <a:pt x="1185062" y="402336"/>
                </a:cubicBezTo>
                <a:cubicBezTo>
                  <a:pt x="1196857" y="406268"/>
                  <a:pt x="1209576" y="406636"/>
                  <a:pt x="1221638" y="409651"/>
                </a:cubicBezTo>
                <a:cubicBezTo>
                  <a:pt x="1229119" y="411521"/>
                  <a:pt x="1235926" y="416065"/>
                  <a:pt x="1243584" y="416966"/>
                </a:cubicBezTo>
                <a:cubicBezTo>
                  <a:pt x="1277574" y="420965"/>
                  <a:pt x="1311859" y="421843"/>
                  <a:pt x="1345997" y="424281"/>
                </a:cubicBezTo>
                <a:cubicBezTo>
                  <a:pt x="1353312" y="426720"/>
                  <a:pt x="1360722" y="428889"/>
                  <a:pt x="1367942" y="431597"/>
                </a:cubicBezTo>
                <a:cubicBezTo>
                  <a:pt x="1380237" y="436208"/>
                  <a:pt x="1392061" y="442075"/>
                  <a:pt x="1404518" y="446227"/>
                </a:cubicBezTo>
                <a:cubicBezTo>
                  <a:pt x="1414056" y="449406"/>
                  <a:pt x="1424112" y="450780"/>
                  <a:pt x="1433779" y="453542"/>
                </a:cubicBezTo>
                <a:cubicBezTo>
                  <a:pt x="1441193" y="455660"/>
                  <a:pt x="1448119" y="459589"/>
                  <a:pt x="1455725" y="460857"/>
                </a:cubicBezTo>
                <a:cubicBezTo>
                  <a:pt x="1477505" y="464487"/>
                  <a:pt x="1499674" y="465255"/>
                  <a:pt x="1521561" y="468173"/>
                </a:cubicBezTo>
                <a:cubicBezTo>
                  <a:pt x="1536263" y="470133"/>
                  <a:pt x="1550751" y="473528"/>
                  <a:pt x="1565453" y="475488"/>
                </a:cubicBezTo>
                <a:cubicBezTo>
                  <a:pt x="1587340" y="478406"/>
                  <a:pt x="1609344" y="480365"/>
                  <a:pt x="1631289" y="482803"/>
                </a:cubicBezTo>
                <a:cubicBezTo>
                  <a:pt x="1681622" y="499580"/>
                  <a:pt x="1620759" y="480887"/>
                  <a:pt x="1711757" y="497433"/>
                </a:cubicBezTo>
                <a:cubicBezTo>
                  <a:pt x="1719343" y="498812"/>
                  <a:pt x="1726116" y="503370"/>
                  <a:pt x="1733702" y="504749"/>
                </a:cubicBezTo>
                <a:cubicBezTo>
                  <a:pt x="1753044" y="508266"/>
                  <a:pt x="1772832" y="508832"/>
                  <a:pt x="1792224" y="512064"/>
                </a:cubicBezTo>
                <a:cubicBezTo>
                  <a:pt x="1802141" y="513717"/>
                  <a:pt x="1811593" y="517581"/>
                  <a:pt x="1821485" y="519379"/>
                </a:cubicBezTo>
                <a:cubicBezTo>
                  <a:pt x="1838449" y="522463"/>
                  <a:pt x="1855582" y="524555"/>
                  <a:pt x="1872691" y="526694"/>
                </a:cubicBezTo>
                <a:cubicBezTo>
                  <a:pt x="1927553" y="533552"/>
                  <a:pt x="1962575" y="536195"/>
                  <a:pt x="2018995" y="541325"/>
                </a:cubicBezTo>
                <a:cubicBezTo>
                  <a:pt x="2102533" y="558032"/>
                  <a:pt x="2056785" y="551958"/>
                  <a:pt x="2209190" y="541325"/>
                </a:cubicBezTo>
                <a:cubicBezTo>
                  <a:pt x="2262926" y="537576"/>
                  <a:pt x="2370125" y="526694"/>
                  <a:pt x="2370125" y="526694"/>
                </a:cubicBezTo>
                <a:cubicBezTo>
                  <a:pt x="2391180" y="519676"/>
                  <a:pt x="2425477" y="507890"/>
                  <a:pt x="2443277" y="504749"/>
                </a:cubicBezTo>
                <a:cubicBezTo>
                  <a:pt x="2467410" y="500490"/>
                  <a:pt x="2492091" y="500296"/>
                  <a:pt x="2516429" y="497433"/>
                </a:cubicBezTo>
                <a:cubicBezTo>
                  <a:pt x="2533553" y="495418"/>
                  <a:pt x="2550671" y="493202"/>
                  <a:pt x="2567635" y="490118"/>
                </a:cubicBezTo>
                <a:cubicBezTo>
                  <a:pt x="2577527" y="488320"/>
                  <a:pt x="2586979" y="484456"/>
                  <a:pt x="2596896" y="482803"/>
                </a:cubicBezTo>
                <a:cubicBezTo>
                  <a:pt x="2651559" y="473693"/>
                  <a:pt x="2677739" y="475151"/>
                  <a:pt x="2735885" y="468173"/>
                </a:cubicBezTo>
                <a:cubicBezTo>
                  <a:pt x="2770123" y="464064"/>
                  <a:pt x="2804843" y="461905"/>
                  <a:pt x="2838297" y="453542"/>
                </a:cubicBezTo>
                <a:cubicBezTo>
                  <a:pt x="2884286" y="442045"/>
                  <a:pt x="2857605" y="447649"/>
                  <a:pt x="2918765" y="438912"/>
                </a:cubicBezTo>
                <a:cubicBezTo>
                  <a:pt x="2994207" y="401188"/>
                  <a:pt x="2888722" y="450079"/>
                  <a:pt x="3050438" y="409651"/>
                </a:cubicBezTo>
                <a:cubicBezTo>
                  <a:pt x="3137197" y="387962"/>
                  <a:pt x="2999826" y="421237"/>
                  <a:pt x="3130905" y="395021"/>
                </a:cubicBezTo>
                <a:cubicBezTo>
                  <a:pt x="3150622" y="391077"/>
                  <a:pt x="3169521" y="383234"/>
                  <a:pt x="3189427" y="380390"/>
                </a:cubicBezTo>
                <a:cubicBezTo>
                  <a:pt x="3230869" y="374470"/>
                  <a:pt x="3235403" y="375614"/>
                  <a:pt x="3269894" y="365760"/>
                </a:cubicBezTo>
                <a:cubicBezTo>
                  <a:pt x="3277308" y="363642"/>
                  <a:pt x="3284359" y="360315"/>
                  <a:pt x="3291840" y="358445"/>
                </a:cubicBezTo>
                <a:cubicBezTo>
                  <a:pt x="3313650" y="352992"/>
                  <a:pt x="3335772" y="348869"/>
                  <a:pt x="3357677" y="343814"/>
                </a:cubicBezTo>
                <a:cubicBezTo>
                  <a:pt x="3367473" y="341553"/>
                  <a:pt x="3377000" y="338028"/>
                  <a:pt x="3386937" y="336499"/>
                </a:cubicBezTo>
                <a:cubicBezTo>
                  <a:pt x="3408761" y="333142"/>
                  <a:pt x="3430887" y="332102"/>
                  <a:pt x="3452774" y="329184"/>
                </a:cubicBezTo>
                <a:cubicBezTo>
                  <a:pt x="3467476" y="327224"/>
                  <a:pt x="3482035" y="324307"/>
                  <a:pt x="3496665" y="321869"/>
                </a:cubicBezTo>
                <a:cubicBezTo>
                  <a:pt x="3571747" y="296839"/>
                  <a:pt x="3456922" y="333369"/>
                  <a:pt x="3657600" y="299923"/>
                </a:cubicBezTo>
                <a:cubicBezTo>
                  <a:pt x="3795489" y="276942"/>
                  <a:pt x="3579239" y="312164"/>
                  <a:pt x="3767328" y="285293"/>
                </a:cubicBezTo>
                <a:cubicBezTo>
                  <a:pt x="3779637" y="283535"/>
                  <a:pt x="3791712" y="280416"/>
                  <a:pt x="3803904" y="277977"/>
                </a:cubicBezTo>
                <a:cubicBezTo>
                  <a:pt x="3835603" y="280416"/>
                  <a:pt x="3867208" y="285293"/>
                  <a:pt x="3899001" y="285293"/>
                </a:cubicBezTo>
                <a:cubicBezTo>
                  <a:pt x="3911435" y="285293"/>
                  <a:pt x="3923344" y="280201"/>
                  <a:pt x="3935577" y="277977"/>
                </a:cubicBezTo>
                <a:cubicBezTo>
                  <a:pt x="3950170" y="275324"/>
                  <a:pt x="3964838" y="273100"/>
                  <a:pt x="3979469" y="270662"/>
                </a:cubicBezTo>
                <a:cubicBezTo>
                  <a:pt x="3986784" y="265785"/>
                  <a:pt x="3993333" y="259495"/>
                  <a:pt x="4001414" y="256032"/>
                </a:cubicBezTo>
                <a:cubicBezTo>
                  <a:pt x="4022881" y="246832"/>
                  <a:pt x="4084848" y="242205"/>
                  <a:pt x="4096512" y="241401"/>
                </a:cubicBezTo>
                <a:lnTo>
                  <a:pt x="4315968" y="226771"/>
                </a:lnTo>
                <a:cubicBezTo>
                  <a:pt x="4343948" y="218777"/>
                  <a:pt x="4398161" y="202673"/>
                  <a:pt x="4425696" y="197510"/>
                </a:cubicBezTo>
                <a:cubicBezTo>
                  <a:pt x="4445018" y="193887"/>
                  <a:pt x="4464710" y="192633"/>
                  <a:pt x="4484217" y="190195"/>
                </a:cubicBezTo>
                <a:cubicBezTo>
                  <a:pt x="4491532" y="185318"/>
                  <a:pt x="4497742" y="178091"/>
                  <a:pt x="4506163" y="175565"/>
                </a:cubicBezTo>
                <a:cubicBezTo>
                  <a:pt x="4513382" y="173399"/>
                  <a:pt x="4612603" y="161345"/>
                  <a:pt x="4615891" y="160934"/>
                </a:cubicBezTo>
                <a:cubicBezTo>
                  <a:pt x="4623206" y="158496"/>
                  <a:pt x="4630749" y="156656"/>
                  <a:pt x="4637837" y="153619"/>
                </a:cubicBezTo>
                <a:cubicBezTo>
                  <a:pt x="4647860" y="149324"/>
                  <a:pt x="4656752" y="142437"/>
                  <a:pt x="4667097" y="138989"/>
                </a:cubicBezTo>
                <a:cubicBezTo>
                  <a:pt x="4678892" y="135057"/>
                  <a:pt x="4691536" y="134370"/>
                  <a:pt x="4703673" y="131673"/>
                </a:cubicBezTo>
                <a:cubicBezTo>
                  <a:pt x="4713487" y="129492"/>
                  <a:pt x="4723120" y="126539"/>
                  <a:pt x="4732934" y="124358"/>
                </a:cubicBezTo>
                <a:cubicBezTo>
                  <a:pt x="4816517" y="105785"/>
                  <a:pt x="4727409" y="127568"/>
                  <a:pt x="4798771" y="109728"/>
                </a:cubicBezTo>
                <a:cubicBezTo>
                  <a:pt x="4808525" y="104851"/>
                  <a:pt x="4817687" y="98546"/>
                  <a:pt x="4828032" y="95097"/>
                </a:cubicBezTo>
                <a:cubicBezTo>
                  <a:pt x="4839827" y="91165"/>
                  <a:pt x="4852471" y="90479"/>
                  <a:pt x="4864608" y="87782"/>
                </a:cubicBezTo>
                <a:cubicBezTo>
                  <a:pt x="4927960" y="73704"/>
                  <a:pt x="4856050" y="84669"/>
                  <a:pt x="4959705" y="73152"/>
                </a:cubicBezTo>
                <a:cubicBezTo>
                  <a:pt x="4969459" y="70714"/>
                  <a:pt x="4979336" y="68726"/>
                  <a:pt x="4988966" y="65837"/>
                </a:cubicBezTo>
                <a:cubicBezTo>
                  <a:pt x="5005074" y="61005"/>
                  <a:pt x="5042226" y="46485"/>
                  <a:pt x="5062118" y="43891"/>
                </a:cubicBezTo>
                <a:cubicBezTo>
                  <a:pt x="5108312" y="37866"/>
                  <a:pt x="5201107" y="29261"/>
                  <a:pt x="5201107" y="29261"/>
                </a:cubicBezTo>
                <a:cubicBezTo>
                  <a:pt x="5283785" y="12724"/>
                  <a:pt x="5181905" y="32003"/>
                  <a:pt x="5303520" y="14630"/>
                </a:cubicBezTo>
                <a:cubicBezTo>
                  <a:pt x="5315828" y="12872"/>
                  <a:pt x="5327788" y="9073"/>
                  <a:pt x="5340096" y="7315"/>
                </a:cubicBezTo>
                <a:cubicBezTo>
                  <a:pt x="5361955" y="4192"/>
                  <a:pt x="5383987" y="2438"/>
                  <a:pt x="5405933" y="0"/>
                </a:cubicBezTo>
                <a:lnTo>
                  <a:pt x="6071616" y="7315"/>
                </a:lnTo>
                <a:cubicBezTo>
                  <a:pt x="6088854" y="7667"/>
                  <a:pt x="6105731" y="12351"/>
                  <a:pt x="6122822" y="14630"/>
                </a:cubicBezTo>
                <a:lnTo>
                  <a:pt x="6181344" y="21945"/>
                </a:lnTo>
                <a:cubicBezTo>
                  <a:pt x="6219484" y="34660"/>
                  <a:pt x="6209234" y="32946"/>
                  <a:pt x="6269126" y="36576"/>
                </a:cubicBezTo>
                <a:cubicBezTo>
                  <a:pt x="6327591" y="40119"/>
                  <a:pt x="6386169" y="41453"/>
                  <a:pt x="6444691" y="43891"/>
                </a:cubicBezTo>
                <a:cubicBezTo>
                  <a:pt x="6461760" y="46329"/>
                  <a:pt x="6478933" y="48122"/>
                  <a:pt x="6495897" y="51206"/>
                </a:cubicBezTo>
                <a:cubicBezTo>
                  <a:pt x="6583531" y="67139"/>
                  <a:pt x="6476587" y="50166"/>
                  <a:pt x="6547104" y="65837"/>
                </a:cubicBezTo>
                <a:cubicBezTo>
                  <a:pt x="6587748" y="74869"/>
                  <a:pt x="6630360" y="76731"/>
                  <a:pt x="6671462" y="80467"/>
                </a:cubicBezTo>
                <a:cubicBezTo>
                  <a:pt x="6678777" y="82905"/>
                  <a:pt x="6685927" y="85912"/>
                  <a:pt x="6693408" y="87782"/>
                </a:cubicBezTo>
                <a:cubicBezTo>
                  <a:pt x="6716615" y="93584"/>
                  <a:pt x="6736704" y="94899"/>
                  <a:pt x="6759245" y="102413"/>
                </a:cubicBezTo>
                <a:cubicBezTo>
                  <a:pt x="6771702" y="106565"/>
                  <a:pt x="6783438" y="112673"/>
                  <a:pt x="6795821" y="117043"/>
                </a:cubicBezTo>
                <a:cubicBezTo>
                  <a:pt x="6824906" y="127308"/>
                  <a:pt x="6856016" y="132511"/>
                  <a:pt x="6883603" y="146304"/>
                </a:cubicBezTo>
                <a:cubicBezTo>
                  <a:pt x="6893357" y="151181"/>
                  <a:pt x="6902519" y="157486"/>
                  <a:pt x="6912864" y="160934"/>
                </a:cubicBezTo>
                <a:cubicBezTo>
                  <a:pt x="6924659" y="164866"/>
                  <a:pt x="6937378" y="165233"/>
                  <a:pt x="6949440" y="168249"/>
                </a:cubicBezTo>
                <a:cubicBezTo>
                  <a:pt x="6956921" y="170119"/>
                  <a:pt x="6964070" y="173126"/>
                  <a:pt x="6971385" y="175565"/>
                </a:cubicBezTo>
                <a:cubicBezTo>
                  <a:pt x="6976262" y="180442"/>
                  <a:pt x="6980167" y="186540"/>
                  <a:pt x="6986016" y="190195"/>
                </a:cubicBezTo>
                <a:cubicBezTo>
                  <a:pt x="7023422" y="213573"/>
                  <a:pt x="7033508" y="212120"/>
                  <a:pt x="7073798" y="226771"/>
                </a:cubicBezTo>
                <a:cubicBezTo>
                  <a:pt x="7132613" y="248158"/>
                  <a:pt x="7087371" y="236800"/>
                  <a:pt x="7146950" y="248717"/>
                </a:cubicBezTo>
                <a:cubicBezTo>
                  <a:pt x="7159142" y="256032"/>
                  <a:pt x="7171097" y="263757"/>
                  <a:pt x="7183526" y="270662"/>
                </a:cubicBezTo>
                <a:cubicBezTo>
                  <a:pt x="7193059" y="275958"/>
                  <a:pt x="7203367" y="279798"/>
                  <a:pt x="7212787" y="285293"/>
                </a:cubicBezTo>
                <a:cubicBezTo>
                  <a:pt x="7232657" y="296884"/>
                  <a:pt x="7252169" y="309109"/>
                  <a:pt x="7271309" y="321869"/>
                </a:cubicBezTo>
                <a:cubicBezTo>
                  <a:pt x="7278624" y="326746"/>
                  <a:pt x="7285536" y="332289"/>
                  <a:pt x="7293254" y="336499"/>
                </a:cubicBezTo>
                <a:cubicBezTo>
                  <a:pt x="7312401" y="346943"/>
                  <a:pt x="7333629" y="353662"/>
                  <a:pt x="7351776" y="365760"/>
                </a:cubicBezTo>
                <a:cubicBezTo>
                  <a:pt x="7359091" y="370637"/>
                  <a:pt x="7367105" y="374601"/>
                  <a:pt x="7373721" y="380390"/>
                </a:cubicBezTo>
                <a:cubicBezTo>
                  <a:pt x="7386697" y="391744"/>
                  <a:pt x="7393570" y="412784"/>
                  <a:pt x="7410297" y="416966"/>
                </a:cubicBezTo>
                <a:lnTo>
                  <a:pt x="7439558" y="424281"/>
                </a:lnTo>
                <a:lnTo>
                  <a:pt x="7454189" y="438912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フリーフォーム: 図形 30">
            <a:extLst>
              <a:ext uri="{FF2B5EF4-FFF2-40B4-BE49-F238E27FC236}">
                <a16:creationId xmlns:a16="http://schemas.microsoft.com/office/drawing/2014/main" id="{6FB17FDC-51AF-480F-A1D7-C92C7BB32BF3}"/>
              </a:ext>
            </a:extLst>
          </p:cNvPr>
          <p:cNvSpPr/>
          <p:nvPr/>
        </p:nvSpPr>
        <p:spPr>
          <a:xfrm>
            <a:off x="3480479" y="4915258"/>
            <a:ext cx="5657694" cy="1141250"/>
          </a:xfrm>
          <a:custGeom>
            <a:avLst/>
            <a:gdLst>
              <a:gd name="connsiteX0" fmla="*/ 0 w 7841894"/>
              <a:gd name="connsiteY0" fmla="*/ 270662 h 1141250"/>
              <a:gd name="connsiteX1" fmla="*/ 182880 w 7841894"/>
              <a:gd name="connsiteY1" fmla="*/ 138988 h 1141250"/>
              <a:gd name="connsiteX2" fmla="*/ 241402 w 7841894"/>
              <a:gd name="connsiteY2" fmla="*/ 117043 h 1141250"/>
              <a:gd name="connsiteX3" fmla="*/ 263347 w 7841894"/>
              <a:gd name="connsiteY3" fmla="*/ 109728 h 1141250"/>
              <a:gd name="connsiteX4" fmla="*/ 307238 w 7841894"/>
              <a:gd name="connsiteY4" fmla="*/ 87782 h 1141250"/>
              <a:gd name="connsiteX5" fmla="*/ 358445 w 7841894"/>
              <a:gd name="connsiteY5" fmla="*/ 73152 h 1141250"/>
              <a:gd name="connsiteX6" fmla="*/ 402336 w 7841894"/>
              <a:gd name="connsiteY6" fmla="*/ 58521 h 1141250"/>
              <a:gd name="connsiteX7" fmla="*/ 497434 w 7841894"/>
              <a:gd name="connsiteY7" fmla="*/ 36576 h 1141250"/>
              <a:gd name="connsiteX8" fmla="*/ 526694 w 7841894"/>
              <a:gd name="connsiteY8" fmla="*/ 29260 h 1141250"/>
              <a:gd name="connsiteX9" fmla="*/ 548640 w 7841894"/>
              <a:gd name="connsiteY9" fmla="*/ 21945 h 1141250"/>
              <a:gd name="connsiteX10" fmla="*/ 592531 w 7841894"/>
              <a:gd name="connsiteY10" fmla="*/ 14630 h 1141250"/>
              <a:gd name="connsiteX11" fmla="*/ 614477 w 7841894"/>
              <a:gd name="connsiteY11" fmla="*/ 7315 h 1141250"/>
              <a:gd name="connsiteX12" fmla="*/ 672998 w 7841894"/>
              <a:gd name="connsiteY12" fmla="*/ 0 h 1141250"/>
              <a:gd name="connsiteX13" fmla="*/ 877824 w 7841894"/>
              <a:gd name="connsiteY13" fmla="*/ 14630 h 1141250"/>
              <a:gd name="connsiteX14" fmla="*/ 1016813 w 7841894"/>
              <a:gd name="connsiteY14" fmla="*/ 29260 h 1141250"/>
              <a:gd name="connsiteX15" fmla="*/ 1060704 w 7841894"/>
              <a:gd name="connsiteY15" fmla="*/ 43891 h 1141250"/>
              <a:gd name="connsiteX16" fmla="*/ 1126541 w 7841894"/>
              <a:gd name="connsiteY16" fmla="*/ 58521 h 1141250"/>
              <a:gd name="connsiteX17" fmla="*/ 1148486 w 7841894"/>
              <a:gd name="connsiteY17" fmla="*/ 73152 h 1141250"/>
              <a:gd name="connsiteX18" fmla="*/ 1265530 w 7841894"/>
              <a:gd name="connsiteY18" fmla="*/ 95097 h 1141250"/>
              <a:gd name="connsiteX19" fmla="*/ 1345997 w 7841894"/>
              <a:gd name="connsiteY19" fmla="*/ 124358 h 1141250"/>
              <a:gd name="connsiteX20" fmla="*/ 1389888 w 7841894"/>
              <a:gd name="connsiteY20" fmla="*/ 138988 h 1141250"/>
              <a:gd name="connsiteX21" fmla="*/ 1470355 w 7841894"/>
              <a:gd name="connsiteY21" fmla="*/ 168249 h 1141250"/>
              <a:gd name="connsiteX22" fmla="*/ 1521562 w 7841894"/>
              <a:gd name="connsiteY22" fmla="*/ 175564 h 1141250"/>
              <a:gd name="connsiteX23" fmla="*/ 1558138 w 7841894"/>
              <a:gd name="connsiteY23" fmla="*/ 197510 h 1141250"/>
              <a:gd name="connsiteX24" fmla="*/ 1711757 w 7841894"/>
              <a:gd name="connsiteY24" fmla="*/ 234086 h 1141250"/>
              <a:gd name="connsiteX25" fmla="*/ 1770278 w 7841894"/>
              <a:gd name="connsiteY25" fmla="*/ 241401 h 1141250"/>
              <a:gd name="connsiteX26" fmla="*/ 1865376 w 7841894"/>
              <a:gd name="connsiteY26" fmla="*/ 256032 h 1141250"/>
              <a:gd name="connsiteX27" fmla="*/ 1938528 w 7841894"/>
              <a:gd name="connsiteY27" fmla="*/ 263347 h 1141250"/>
              <a:gd name="connsiteX28" fmla="*/ 1989734 w 7841894"/>
              <a:gd name="connsiteY28" fmla="*/ 277977 h 1141250"/>
              <a:gd name="connsiteX29" fmla="*/ 2018995 w 7841894"/>
              <a:gd name="connsiteY29" fmla="*/ 270662 h 1141250"/>
              <a:gd name="connsiteX30" fmla="*/ 2128723 w 7841894"/>
              <a:gd name="connsiteY30" fmla="*/ 263347 h 1141250"/>
              <a:gd name="connsiteX31" fmla="*/ 2282342 w 7841894"/>
              <a:gd name="connsiteY31" fmla="*/ 270662 h 1141250"/>
              <a:gd name="connsiteX32" fmla="*/ 2516429 w 7841894"/>
              <a:gd name="connsiteY32" fmla="*/ 256032 h 1141250"/>
              <a:gd name="connsiteX33" fmla="*/ 2611526 w 7841894"/>
              <a:gd name="connsiteY33" fmla="*/ 248716 h 1141250"/>
              <a:gd name="connsiteX34" fmla="*/ 2677363 w 7841894"/>
              <a:gd name="connsiteY34" fmla="*/ 226771 h 1141250"/>
              <a:gd name="connsiteX35" fmla="*/ 2706624 w 7841894"/>
              <a:gd name="connsiteY35" fmla="*/ 219456 h 1141250"/>
              <a:gd name="connsiteX36" fmla="*/ 2765146 w 7841894"/>
              <a:gd name="connsiteY36" fmla="*/ 204825 h 1141250"/>
              <a:gd name="connsiteX37" fmla="*/ 2794406 w 7841894"/>
              <a:gd name="connsiteY37" fmla="*/ 197510 h 1141250"/>
              <a:gd name="connsiteX38" fmla="*/ 2852928 w 7841894"/>
              <a:gd name="connsiteY38" fmla="*/ 190195 h 1141250"/>
              <a:gd name="connsiteX39" fmla="*/ 3057754 w 7841894"/>
              <a:gd name="connsiteY39" fmla="*/ 175564 h 1141250"/>
              <a:gd name="connsiteX40" fmla="*/ 3525926 w 7841894"/>
              <a:gd name="connsiteY40" fmla="*/ 160934 h 1141250"/>
              <a:gd name="connsiteX41" fmla="*/ 4272077 w 7841894"/>
              <a:gd name="connsiteY41" fmla="*/ 168249 h 1141250"/>
              <a:gd name="connsiteX42" fmla="*/ 4484218 w 7841894"/>
              <a:gd name="connsiteY42" fmla="*/ 190195 h 1141250"/>
              <a:gd name="connsiteX43" fmla="*/ 4528109 w 7841894"/>
              <a:gd name="connsiteY43" fmla="*/ 212140 h 1141250"/>
              <a:gd name="connsiteX44" fmla="*/ 4557370 w 7841894"/>
              <a:gd name="connsiteY44" fmla="*/ 219456 h 1141250"/>
              <a:gd name="connsiteX45" fmla="*/ 4615891 w 7841894"/>
              <a:gd name="connsiteY45" fmla="*/ 248716 h 1141250"/>
              <a:gd name="connsiteX46" fmla="*/ 4637837 w 7841894"/>
              <a:gd name="connsiteY46" fmla="*/ 256032 h 1141250"/>
              <a:gd name="connsiteX47" fmla="*/ 4667098 w 7841894"/>
              <a:gd name="connsiteY47" fmla="*/ 270662 h 1141250"/>
              <a:gd name="connsiteX48" fmla="*/ 4689043 w 7841894"/>
              <a:gd name="connsiteY48" fmla="*/ 285292 h 1141250"/>
              <a:gd name="connsiteX49" fmla="*/ 4718304 w 7841894"/>
              <a:gd name="connsiteY49" fmla="*/ 292608 h 1141250"/>
              <a:gd name="connsiteX50" fmla="*/ 4776826 w 7841894"/>
              <a:gd name="connsiteY50" fmla="*/ 329184 h 1141250"/>
              <a:gd name="connsiteX51" fmla="*/ 4798771 w 7841894"/>
              <a:gd name="connsiteY51" fmla="*/ 336499 h 1141250"/>
              <a:gd name="connsiteX52" fmla="*/ 4835347 w 7841894"/>
              <a:gd name="connsiteY52" fmla="*/ 365760 h 1141250"/>
              <a:gd name="connsiteX53" fmla="*/ 4886554 w 7841894"/>
              <a:gd name="connsiteY53" fmla="*/ 380390 h 1141250"/>
              <a:gd name="connsiteX54" fmla="*/ 4952390 w 7841894"/>
              <a:gd name="connsiteY54" fmla="*/ 395020 h 1141250"/>
              <a:gd name="connsiteX55" fmla="*/ 5003597 w 7841894"/>
              <a:gd name="connsiteY55" fmla="*/ 424281 h 1141250"/>
              <a:gd name="connsiteX56" fmla="*/ 5106010 w 7841894"/>
              <a:gd name="connsiteY56" fmla="*/ 438912 h 1141250"/>
              <a:gd name="connsiteX57" fmla="*/ 5193792 w 7841894"/>
              <a:gd name="connsiteY57" fmla="*/ 468172 h 1141250"/>
              <a:gd name="connsiteX58" fmla="*/ 5215738 w 7841894"/>
              <a:gd name="connsiteY58" fmla="*/ 475488 h 1141250"/>
              <a:gd name="connsiteX59" fmla="*/ 5259629 w 7841894"/>
              <a:gd name="connsiteY59" fmla="*/ 497433 h 1141250"/>
              <a:gd name="connsiteX60" fmla="*/ 5303520 w 7841894"/>
              <a:gd name="connsiteY60" fmla="*/ 519379 h 1141250"/>
              <a:gd name="connsiteX61" fmla="*/ 5398618 w 7841894"/>
              <a:gd name="connsiteY61" fmla="*/ 504748 h 1141250"/>
              <a:gd name="connsiteX62" fmla="*/ 5552237 w 7841894"/>
              <a:gd name="connsiteY62" fmla="*/ 512064 h 1141250"/>
              <a:gd name="connsiteX63" fmla="*/ 5588813 w 7841894"/>
              <a:gd name="connsiteY63" fmla="*/ 504748 h 1141250"/>
              <a:gd name="connsiteX64" fmla="*/ 5727802 w 7841894"/>
              <a:gd name="connsiteY64" fmla="*/ 512064 h 1141250"/>
              <a:gd name="connsiteX65" fmla="*/ 5815584 w 7841894"/>
              <a:gd name="connsiteY65" fmla="*/ 526694 h 1141250"/>
              <a:gd name="connsiteX66" fmla="*/ 5837530 w 7841894"/>
              <a:gd name="connsiteY66" fmla="*/ 541324 h 1141250"/>
              <a:gd name="connsiteX67" fmla="*/ 5903366 w 7841894"/>
              <a:gd name="connsiteY67" fmla="*/ 555955 h 1141250"/>
              <a:gd name="connsiteX68" fmla="*/ 5925312 w 7841894"/>
              <a:gd name="connsiteY68" fmla="*/ 563270 h 1141250"/>
              <a:gd name="connsiteX69" fmla="*/ 5991149 w 7841894"/>
              <a:gd name="connsiteY69" fmla="*/ 592531 h 1141250"/>
              <a:gd name="connsiteX70" fmla="*/ 6049670 w 7841894"/>
              <a:gd name="connsiteY70" fmla="*/ 629107 h 1141250"/>
              <a:gd name="connsiteX71" fmla="*/ 6078931 w 7841894"/>
              <a:gd name="connsiteY71" fmla="*/ 658368 h 1141250"/>
              <a:gd name="connsiteX72" fmla="*/ 6137453 w 7841894"/>
              <a:gd name="connsiteY72" fmla="*/ 687628 h 1141250"/>
              <a:gd name="connsiteX73" fmla="*/ 6210605 w 7841894"/>
              <a:gd name="connsiteY73" fmla="*/ 716889 h 1141250"/>
              <a:gd name="connsiteX74" fmla="*/ 6254496 w 7841894"/>
              <a:gd name="connsiteY74" fmla="*/ 738835 h 1141250"/>
              <a:gd name="connsiteX75" fmla="*/ 6305702 w 7841894"/>
              <a:gd name="connsiteY75" fmla="*/ 768096 h 1141250"/>
              <a:gd name="connsiteX76" fmla="*/ 6371539 w 7841894"/>
              <a:gd name="connsiteY76" fmla="*/ 811987 h 1141250"/>
              <a:gd name="connsiteX77" fmla="*/ 6408115 w 7841894"/>
              <a:gd name="connsiteY77" fmla="*/ 826617 h 1141250"/>
              <a:gd name="connsiteX78" fmla="*/ 6466637 w 7841894"/>
              <a:gd name="connsiteY78" fmla="*/ 841248 h 1141250"/>
              <a:gd name="connsiteX79" fmla="*/ 6517843 w 7841894"/>
              <a:gd name="connsiteY79" fmla="*/ 863193 h 1141250"/>
              <a:gd name="connsiteX80" fmla="*/ 6539789 w 7841894"/>
              <a:gd name="connsiteY80" fmla="*/ 877824 h 1141250"/>
              <a:gd name="connsiteX81" fmla="*/ 6590995 w 7841894"/>
              <a:gd name="connsiteY81" fmla="*/ 892454 h 1141250"/>
              <a:gd name="connsiteX82" fmla="*/ 6627571 w 7841894"/>
              <a:gd name="connsiteY82" fmla="*/ 921715 h 1141250"/>
              <a:gd name="connsiteX83" fmla="*/ 6671462 w 7841894"/>
              <a:gd name="connsiteY83" fmla="*/ 950976 h 1141250"/>
              <a:gd name="connsiteX84" fmla="*/ 6708038 w 7841894"/>
              <a:gd name="connsiteY84" fmla="*/ 965606 h 1141250"/>
              <a:gd name="connsiteX85" fmla="*/ 6795821 w 7841894"/>
              <a:gd name="connsiteY85" fmla="*/ 980236 h 1141250"/>
              <a:gd name="connsiteX86" fmla="*/ 6832397 w 7841894"/>
              <a:gd name="connsiteY86" fmla="*/ 994867 h 1141250"/>
              <a:gd name="connsiteX87" fmla="*/ 6993331 w 7841894"/>
              <a:gd name="connsiteY87" fmla="*/ 1016812 h 1141250"/>
              <a:gd name="connsiteX88" fmla="*/ 7066483 w 7841894"/>
              <a:gd name="connsiteY88" fmla="*/ 1031443 h 1141250"/>
              <a:gd name="connsiteX89" fmla="*/ 7088429 w 7841894"/>
              <a:gd name="connsiteY89" fmla="*/ 1038758 h 1141250"/>
              <a:gd name="connsiteX90" fmla="*/ 7256678 w 7841894"/>
              <a:gd name="connsiteY90" fmla="*/ 1046073 h 1141250"/>
              <a:gd name="connsiteX91" fmla="*/ 7278624 w 7841894"/>
              <a:gd name="connsiteY91" fmla="*/ 1053388 h 1141250"/>
              <a:gd name="connsiteX92" fmla="*/ 7366406 w 7841894"/>
              <a:gd name="connsiteY92" fmla="*/ 1075334 h 1141250"/>
              <a:gd name="connsiteX93" fmla="*/ 7439558 w 7841894"/>
              <a:gd name="connsiteY93" fmla="*/ 1097280 h 1141250"/>
              <a:gd name="connsiteX94" fmla="*/ 7659014 w 7841894"/>
              <a:gd name="connsiteY94" fmla="*/ 1104595 h 1141250"/>
              <a:gd name="connsiteX95" fmla="*/ 7717536 w 7841894"/>
              <a:gd name="connsiteY95" fmla="*/ 1119225 h 1141250"/>
              <a:gd name="connsiteX96" fmla="*/ 7761427 w 7841894"/>
              <a:gd name="connsiteY96" fmla="*/ 1133856 h 1141250"/>
              <a:gd name="connsiteX97" fmla="*/ 7841894 w 7841894"/>
              <a:gd name="connsiteY97" fmla="*/ 1141171 h 114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7841894" h="1141250">
                <a:moveTo>
                  <a:pt x="0" y="270662"/>
                </a:moveTo>
                <a:cubicBezTo>
                  <a:pt x="52430" y="229883"/>
                  <a:pt x="116899" y="169779"/>
                  <a:pt x="182880" y="138988"/>
                </a:cubicBezTo>
                <a:cubicBezTo>
                  <a:pt x="201759" y="130178"/>
                  <a:pt x="221823" y="124163"/>
                  <a:pt x="241402" y="117043"/>
                </a:cubicBezTo>
                <a:cubicBezTo>
                  <a:pt x="248648" y="114408"/>
                  <a:pt x="256301" y="112860"/>
                  <a:pt x="263347" y="109728"/>
                </a:cubicBezTo>
                <a:cubicBezTo>
                  <a:pt x="278294" y="103085"/>
                  <a:pt x="291971" y="93654"/>
                  <a:pt x="307238" y="87782"/>
                </a:cubicBezTo>
                <a:cubicBezTo>
                  <a:pt x="323807" y="81409"/>
                  <a:pt x="341478" y="78373"/>
                  <a:pt x="358445" y="73152"/>
                </a:cubicBezTo>
                <a:cubicBezTo>
                  <a:pt x="373185" y="68617"/>
                  <a:pt x="387214" y="61545"/>
                  <a:pt x="402336" y="58521"/>
                </a:cubicBezTo>
                <a:cubicBezTo>
                  <a:pt x="458617" y="47265"/>
                  <a:pt x="426870" y="54217"/>
                  <a:pt x="497434" y="36576"/>
                </a:cubicBezTo>
                <a:cubicBezTo>
                  <a:pt x="507187" y="34138"/>
                  <a:pt x="517156" y="32439"/>
                  <a:pt x="526694" y="29260"/>
                </a:cubicBezTo>
                <a:cubicBezTo>
                  <a:pt x="534009" y="26822"/>
                  <a:pt x="541113" y="23618"/>
                  <a:pt x="548640" y="21945"/>
                </a:cubicBezTo>
                <a:cubicBezTo>
                  <a:pt x="563119" y="18728"/>
                  <a:pt x="578052" y="17847"/>
                  <a:pt x="592531" y="14630"/>
                </a:cubicBezTo>
                <a:cubicBezTo>
                  <a:pt x="600058" y="12957"/>
                  <a:pt x="606890" y="8694"/>
                  <a:pt x="614477" y="7315"/>
                </a:cubicBezTo>
                <a:cubicBezTo>
                  <a:pt x="633819" y="3798"/>
                  <a:pt x="653491" y="2438"/>
                  <a:pt x="672998" y="0"/>
                </a:cubicBezTo>
                <a:cubicBezTo>
                  <a:pt x="741273" y="4877"/>
                  <a:pt x="809903" y="6140"/>
                  <a:pt x="877824" y="14630"/>
                </a:cubicBezTo>
                <a:cubicBezTo>
                  <a:pt x="963071" y="25286"/>
                  <a:pt x="916768" y="20165"/>
                  <a:pt x="1016813" y="29260"/>
                </a:cubicBezTo>
                <a:cubicBezTo>
                  <a:pt x="1031443" y="34137"/>
                  <a:pt x="1045743" y="40151"/>
                  <a:pt x="1060704" y="43891"/>
                </a:cubicBezTo>
                <a:cubicBezTo>
                  <a:pt x="1163717" y="69645"/>
                  <a:pt x="1063742" y="37589"/>
                  <a:pt x="1126541" y="58521"/>
                </a:cubicBezTo>
                <a:cubicBezTo>
                  <a:pt x="1133856" y="63398"/>
                  <a:pt x="1140452" y="69581"/>
                  <a:pt x="1148486" y="73152"/>
                </a:cubicBezTo>
                <a:cubicBezTo>
                  <a:pt x="1193965" y="93365"/>
                  <a:pt x="1211452" y="89689"/>
                  <a:pt x="1265530" y="95097"/>
                </a:cubicBezTo>
                <a:cubicBezTo>
                  <a:pt x="1393660" y="137809"/>
                  <a:pt x="1233983" y="83627"/>
                  <a:pt x="1345997" y="124358"/>
                </a:cubicBezTo>
                <a:cubicBezTo>
                  <a:pt x="1360490" y="129628"/>
                  <a:pt x="1375569" y="133260"/>
                  <a:pt x="1389888" y="138988"/>
                </a:cubicBezTo>
                <a:cubicBezTo>
                  <a:pt x="1405246" y="145131"/>
                  <a:pt x="1455742" y="166162"/>
                  <a:pt x="1470355" y="168249"/>
                </a:cubicBezTo>
                <a:lnTo>
                  <a:pt x="1521562" y="175564"/>
                </a:lnTo>
                <a:cubicBezTo>
                  <a:pt x="1543768" y="197772"/>
                  <a:pt x="1527275" y="185640"/>
                  <a:pt x="1558138" y="197510"/>
                </a:cubicBezTo>
                <a:cubicBezTo>
                  <a:pt x="1667046" y="239398"/>
                  <a:pt x="1594111" y="221703"/>
                  <a:pt x="1711757" y="234086"/>
                </a:cubicBezTo>
                <a:cubicBezTo>
                  <a:pt x="1731308" y="236144"/>
                  <a:pt x="1750817" y="238621"/>
                  <a:pt x="1770278" y="241401"/>
                </a:cubicBezTo>
                <a:cubicBezTo>
                  <a:pt x="1831978" y="250215"/>
                  <a:pt x="1798556" y="248170"/>
                  <a:pt x="1865376" y="256032"/>
                </a:cubicBezTo>
                <a:cubicBezTo>
                  <a:pt x="1889714" y="258895"/>
                  <a:pt x="1914144" y="260909"/>
                  <a:pt x="1938528" y="263347"/>
                </a:cubicBezTo>
                <a:cubicBezTo>
                  <a:pt x="1948876" y="266796"/>
                  <a:pt x="1980550" y="277977"/>
                  <a:pt x="1989734" y="277977"/>
                </a:cubicBezTo>
                <a:cubicBezTo>
                  <a:pt x="1999788" y="277977"/>
                  <a:pt x="2008996" y="271714"/>
                  <a:pt x="2018995" y="270662"/>
                </a:cubicBezTo>
                <a:cubicBezTo>
                  <a:pt x="2055451" y="266825"/>
                  <a:pt x="2092147" y="265785"/>
                  <a:pt x="2128723" y="263347"/>
                </a:cubicBezTo>
                <a:cubicBezTo>
                  <a:pt x="2179929" y="265785"/>
                  <a:pt x="2231078" y="270662"/>
                  <a:pt x="2282342" y="270662"/>
                </a:cubicBezTo>
                <a:cubicBezTo>
                  <a:pt x="2450329" y="270662"/>
                  <a:pt x="2403579" y="266291"/>
                  <a:pt x="2516429" y="256032"/>
                </a:cubicBezTo>
                <a:cubicBezTo>
                  <a:pt x="2548091" y="253154"/>
                  <a:pt x="2579827" y="251155"/>
                  <a:pt x="2611526" y="248716"/>
                </a:cubicBezTo>
                <a:cubicBezTo>
                  <a:pt x="2681647" y="231186"/>
                  <a:pt x="2594723" y="254317"/>
                  <a:pt x="2677363" y="226771"/>
                </a:cubicBezTo>
                <a:cubicBezTo>
                  <a:pt x="2686901" y="223592"/>
                  <a:pt x="2696957" y="222218"/>
                  <a:pt x="2706624" y="219456"/>
                </a:cubicBezTo>
                <a:cubicBezTo>
                  <a:pt x="2775258" y="199846"/>
                  <a:pt x="2664747" y="227136"/>
                  <a:pt x="2765146" y="204825"/>
                </a:cubicBezTo>
                <a:cubicBezTo>
                  <a:pt x="2774960" y="202644"/>
                  <a:pt x="2784489" y="199163"/>
                  <a:pt x="2794406" y="197510"/>
                </a:cubicBezTo>
                <a:cubicBezTo>
                  <a:pt x="2813798" y="194278"/>
                  <a:pt x="2833366" y="192151"/>
                  <a:pt x="2852928" y="190195"/>
                </a:cubicBezTo>
                <a:cubicBezTo>
                  <a:pt x="2923327" y="183155"/>
                  <a:pt x="2986411" y="180023"/>
                  <a:pt x="3057754" y="175564"/>
                </a:cubicBezTo>
                <a:cubicBezTo>
                  <a:pt x="3239959" y="149535"/>
                  <a:pt x="3145044" y="160934"/>
                  <a:pt x="3525926" y="160934"/>
                </a:cubicBezTo>
                <a:lnTo>
                  <a:pt x="4272077" y="168249"/>
                </a:lnTo>
                <a:cubicBezTo>
                  <a:pt x="4365291" y="172688"/>
                  <a:pt x="4407534" y="164634"/>
                  <a:pt x="4484218" y="190195"/>
                </a:cubicBezTo>
                <a:cubicBezTo>
                  <a:pt x="4576678" y="221015"/>
                  <a:pt x="4428855" y="169602"/>
                  <a:pt x="4528109" y="212140"/>
                </a:cubicBezTo>
                <a:cubicBezTo>
                  <a:pt x="4537350" y="216100"/>
                  <a:pt x="4548089" y="215589"/>
                  <a:pt x="4557370" y="219456"/>
                </a:cubicBezTo>
                <a:cubicBezTo>
                  <a:pt x="4577502" y="227844"/>
                  <a:pt x="4595201" y="241819"/>
                  <a:pt x="4615891" y="248716"/>
                </a:cubicBezTo>
                <a:cubicBezTo>
                  <a:pt x="4623206" y="251155"/>
                  <a:pt x="4630749" y="252994"/>
                  <a:pt x="4637837" y="256032"/>
                </a:cubicBezTo>
                <a:cubicBezTo>
                  <a:pt x="4647860" y="260328"/>
                  <a:pt x="4657630" y="265252"/>
                  <a:pt x="4667098" y="270662"/>
                </a:cubicBezTo>
                <a:cubicBezTo>
                  <a:pt x="4674731" y="275024"/>
                  <a:pt x="4680962" y="281829"/>
                  <a:pt x="4689043" y="285292"/>
                </a:cubicBezTo>
                <a:cubicBezTo>
                  <a:pt x="4698284" y="289253"/>
                  <a:pt x="4708550" y="290169"/>
                  <a:pt x="4718304" y="292608"/>
                </a:cubicBezTo>
                <a:cubicBezTo>
                  <a:pt x="4746308" y="313610"/>
                  <a:pt x="4745588" y="315796"/>
                  <a:pt x="4776826" y="329184"/>
                </a:cubicBezTo>
                <a:cubicBezTo>
                  <a:pt x="4783913" y="332221"/>
                  <a:pt x="4791874" y="333051"/>
                  <a:pt x="4798771" y="336499"/>
                </a:cubicBezTo>
                <a:cubicBezTo>
                  <a:pt x="4886618" y="380422"/>
                  <a:pt x="4767305" y="324934"/>
                  <a:pt x="4835347" y="365760"/>
                </a:cubicBezTo>
                <a:cubicBezTo>
                  <a:pt x="4842534" y="370072"/>
                  <a:pt x="4881491" y="379265"/>
                  <a:pt x="4886554" y="380390"/>
                </a:cubicBezTo>
                <a:cubicBezTo>
                  <a:pt x="4970125" y="398961"/>
                  <a:pt x="4881040" y="377182"/>
                  <a:pt x="4952390" y="395020"/>
                </a:cubicBezTo>
                <a:cubicBezTo>
                  <a:pt x="4964704" y="403229"/>
                  <a:pt x="4989673" y="421187"/>
                  <a:pt x="5003597" y="424281"/>
                </a:cubicBezTo>
                <a:cubicBezTo>
                  <a:pt x="5037260" y="431762"/>
                  <a:pt x="5106010" y="438912"/>
                  <a:pt x="5106010" y="438912"/>
                </a:cubicBezTo>
                <a:lnTo>
                  <a:pt x="5193792" y="468172"/>
                </a:lnTo>
                <a:cubicBezTo>
                  <a:pt x="5201107" y="470611"/>
                  <a:pt x="5209322" y="471211"/>
                  <a:pt x="5215738" y="475488"/>
                </a:cubicBezTo>
                <a:cubicBezTo>
                  <a:pt x="5244099" y="494395"/>
                  <a:pt x="5229343" y="487338"/>
                  <a:pt x="5259629" y="497433"/>
                </a:cubicBezTo>
                <a:cubicBezTo>
                  <a:pt x="5270726" y="504832"/>
                  <a:pt x="5288375" y="519379"/>
                  <a:pt x="5303520" y="519379"/>
                </a:cubicBezTo>
                <a:cubicBezTo>
                  <a:pt x="5330099" y="519379"/>
                  <a:pt x="5370770" y="510318"/>
                  <a:pt x="5398618" y="504748"/>
                </a:cubicBezTo>
                <a:cubicBezTo>
                  <a:pt x="5449824" y="507187"/>
                  <a:pt x="5500973" y="512064"/>
                  <a:pt x="5552237" y="512064"/>
                </a:cubicBezTo>
                <a:cubicBezTo>
                  <a:pt x="5564671" y="512064"/>
                  <a:pt x="5576379" y="504748"/>
                  <a:pt x="5588813" y="504748"/>
                </a:cubicBezTo>
                <a:cubicBezTo>
                  <a:pt x="5635207" y="504748"/>
                  <a:pt x="5681472" y="509625"/>
                  <a:pt x="5727802" y="512064"/>
                </a:cubicBezTo>
                <a:cubicBezTo>
                  <a:pt x="5740706" y="513677"/>
                  <a:pt x="5795682" y="518165"/>
                  <a:pt x="5815584" y="526694"/>
                </a:cubicBezTo>
                <a:cubicBezTo>
                  <a:pt x="5823665" y="530157"/>
                  <a:pt x="5829449" y="537861"/>
                  <a:pt x="5837530" y="541324"/>
                </a:cubicBezTo>
                <a:cubicBezTo>
                  <a:pt x="5848051" y="545833"/>
                  <a:pt x="5895024" y="553870"/>
                  <a:pt x="5903366" y="555955"/>
                </a:cubicBezTo>
                <a:cubicBezTo>
                  <a:pt x="5910847" y="557825"/>
                  <a:pt x="5918092" y="560563"/>
                  <a:pt x="5925312" y="563270"/>
                </a:cubicBezTo>
                <a:cubicBezTo>
                  <a:pt x="5946662" y="571276"/>
                  <a:pt x="5971196" y="580892"/>
                  <a:pt x="5991149" y="592531"/>
                </a:cubicBezTo>
                <a:cubicBezTo>
                  <a:pt x="6011019" y="604122"/>
                  <a:pt x="6033404" y="612841"/>
                  <a:pt x="6049670" y="629107"/>
                </a:cubicBezTo>
                <a:cubicBezTo>
                  <a:pt x="6059424" y="638861"/>
                  <a:pt x="6066593" y="652199"/>
                  <a:pt x="6078931" y="658368"/>
                </a:cubicBezTo>
                <a:cubicBezTo>
                  <a:pt x="6098438" y="668121"/>
                  <a:pt x="6117203" y="679528"/>
                  <a:pt x="6137453" y="687628"/>
                </a:cubicBezTo>
                <a:cubicBezTo>
                  <a:pt x="6161837" y="697382"/>
                  <a:pt x="6188754" y="702321"/>
                  <a:pt x="6210605" y="716889"/>
                </a:cubicBezTo>
                <a:cubicBezTo>
                  <a:pt x="6238966" y="735797"/>
                  <a:pt x="6224209" y="728740"/>
                  <a:pt x="6254496" y="738835"/>
                </a:cubicBezTo>
                <a:cubicBezTo>
                  <a:pt x="6334105" y="818440"/>
                  <a:pt x="6217277" y="709144"/>
                  <a:pt x="6305702" y="768096"/>
                </a:cubicBezTo>
                <a:cubicBezTo>
                  <a:pt x="6412781" y="839484"/>
                  <a:pt x="6288586" y="784337"/>
                  <a:pt x="6371539" y="811987"/>
                </a:cubicBezTo>
                <a:cubicBezTo>
                  <a:pt x="6383996" y="816139"/>
                  <a:pt x="6395565" y="822755"/>
                  <a:pt x="6408115" y="826617"/>
                </a:cubicBezTo>
                <a:cubicBezTo>
                  <a:pt x="6427334" y="832530"/>
                  <a:pt x="6466637" y="841248"/>
                  <a:pt x="6466637" y="841248"/>
                </a:cubicBezTo>
                <a:cubicBezTo>
                  <a:pt x="6521733" y="877979"/>
                  <a:pt x="6451708" y="834849"/>
                  <a:pt x="6517843" y="863193"/>
                </a:cubicBezTo>
                <a:cubicBezTo>
                  <a:pt x="6525924" y="866656"/>
                  <a:pt x="6531708" y="874361"/>
                  <a:pt x="6539789" y="877824"/>
                </a:cubicBezTo>
                <a:cubicBezTo>
                  <a:pt x="6572612" y="891891"/>
                  <a:pt x="6562517" y="878215"/>
                  <a:pt x="6590995" y="892454"/>
                </a:cubicBezTo>
                <a:cubicBezTo>
                  <a:pt x="6626803" y="910358"/>
                  <a:pt x="6600352" y="901300"/>
                  <a:pt x="6627571" y="921715"/>
                </a:cubicBezTo>
                <a:cubicBezTo>
                  <a:pt x="6641638" y="932265"/>
                  <a:pt x="6655136" y="944446"/>
                  <a:pt x="6671462" y="950976"/>
                </a:cubicBezTo>
                <a:cubicBezTo>
                  <a:pt x="6683654" y="955853"/>
                  <a:pt x="6695461" y="961833"/>
                  <a:pt x="6708038" y="965606"/>
                </a:cubicBezTo>
                <a:cubicBezTo>
                  <a:pt x="6727487" y="971441"/>
                  <a:pt x="6779504" y="977905"/>
                  <a:pt x="6795821" y="980236"/>
                </a:cubicBezTo>
                <a:cubicBezTo>
                  <a:pt x="6808013" y="985113"/>
                  <a:pt x="6819846" y="991005"/>
                  <a:pt x="6832397" y="994867"/>
                </a:cubicBezTo>
                <a:cubicBezTo>
                  <a:pt x="6901720" y="1016198"/>
                  <a:pt x="6908989" y="1010788"/>
                  <a:pt x="6993331" y="1016812"/>
                </a:cubicBezTo>
                <a:cubicBezTo>
                  <a:pt x="7017715" y="1021689"/>
                  <a:pt x="7042892" y="1023580"/>
                  <a:pt x="7066483" y="1031443"/>
                </a:cubicBezTo>
                <a:cubicBezTo>
                  <a:pt x="7073798" y="1033881"/>
                  <a:pt x="7080741" y="1038167"/>
                  <a:pt x="7088429" y="1038758"/>
                </a:cubicBezTo>
                <a:cubicBezTo>
                  <a:pt x="7144400" y="1043063"/>
                  <a:pt x="7200595" y="1043635"/>
                  <a:pt x="7256678" y="1046073"/>
                </a:cubicBezTo>
                <a:cubicBezTo>
                  <a:pt x="7263993" y="1048511"/>
                  <a:pt x="7271173" y="1051401"/>
                  <a:pt x="7278624" y="1053388"/>
                </a:cubicBezTo>
                <a:cubicBezTo>
                  <a:pt x="7307767" y="1061159"/>
                  <a:pt x="7338402" y="1064133"/>
                  <a:pt x="7366406" y="1075334"/>
                </a:cubicBezTo>
                <a:cubicBezTo>
                  <a:pt x="7392761" y="1085876"/>
                  <a:pt x="7410715" y="1095632"/>
                  <a:pt x="7439558" y="1097280"/>
                </a:cubicBezTo>
                <a:cubicBezTo>
                  <a:pt x="7512631" y="1101456"/>
                  <a:pt x="7585862" y="1102157"/>
                  <a:pt x="7659014" y="1104595"/>
                </a:cubicBezTo>
                <a:cubicBezTo>
                  <a:pt x="7725620" y="1126796"/>
                  <a:pt x="7620408" y="1092735"/>
                  <a:pt x="7717536" y="1119225"/>
                </a:cubicBezTo>
                <a:cubicBezTo>
                  <a:pt x="7732414" y="1123283"/>
                  <a:pt x="7746160" y="1131675"/>
                  <a:pt x="7761427" y="1133856"/>
                </a:cubicBezTo>
                <a:cubicBezTo>
                  <a:pt x="7822289" y="1142550"/>
                  <a:pt x="7795392" y="1141171"/>
                  <a:pt x="7841894" y="114117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フリーフォーム: 図形 31">
            <a:extLst>
              <a:ext uri="{FF2B5EF4-FFF2-40B4-BE49-F238E27FC236}">
                <a16:creationId xmlns:a16="http://schemas.microsoft.com/office/drawing/2014/main" id="{9640AC26-9737-4DE6-8E83-4ED3A7713D9D}"/>
              </a:ext>
            </a:extLst>
          </p:cNvPr>
          <p:cNvSpPr/>
          <p:nvPr/>
        </p:nvSpPr>
        <p:spPr>
          <a:xfrm>
            <a:off x="3421955" y="5054246"/>
            <a:ext cx="5726040" cy="1009498"/>
          </a:xfrm>
          <a:custGeom>
            <a:avLst/>
            <a:gdLst>
              <a:gd name="connsiteX0" fmla="*/ 0 w 7900416"/>
              <a:gd name="connsiteY0" fmla="*/ 1009498 h 1009498"/>
              <a:gd name="connsiteX1" fmla="*/ 182880 w 7900416"/>
              <a:gd name="connsiteY1" fmla="*/ 972922 h 1009498"/>
              <a:gd name="connsiteX2" fmla="*/ 497434 w 7900416"/>
              <a:gd name="connsiteY2" fmla="*/ 943661 h 1009498"/>
              <a:gd name="connsiteX3" fmla="*/ 702259 w 7900416"/>
              <a:gd name="connsiteY3" fmla="*/ 950976 h 1009498"/>
              <a:gd name="connsiteX4" fmla="*/ 753466 w 7900416"/>
              <a:gd name="connsiteY4" fmla="*/ 958292 h 1009498"/>
              <a:gd name="connsiteX5" fmla="*/ 914400 w 7900416"/>
              <a:gd name="connsiteY5" fmla="*/ 950976 h 1009498"/>
              <a:gd name="connsiteX6" fmla="*/ 972922 w 7900416"/>
              <a:gd name="connsiteY6" fmla="*/ 943661 h 1009498"/>
              <a:gd name="connsiteX7" fmla="*/ 1119226 w 7900416"/>
              <a:gd name="connsiteY7" fmla="*/ 950976 h 1009498"/>
              <a:gd name="connsiteX8" fmla="*/ 1155802 w 7900416"/>
              <a:gd name="connsiteY8" fmla="*/ 958292 h 1009498"/>
              <a:gd name="connsiteX9" fmla="*/ 1243584 w 7900416"/>
              <a:gd name="connsiteY9" fmla="*/ 965607 h 1009498"/>
              <a:gd name="connsiteX10" fmla="*/ 1448410 w 7900416"/>
              <a:gd name="connsiteY10" fmla="*/ 950976 h 1009498"/>
              <a:gd name="connsiteX11" fmla="*/ 1492301 w 7900416"/>
              <a:gd name="connsiteY11" fmla="*/ 943661 h 1009498"/>
              <a:gd name="connsiteX12" fmla="*/ 1660551 w 7900416"/>
              <a:gd name="connsiteY12" fmla="*/ 936346 h 1009498"/>
              <a:gd name="connsiteX13" fmla="*/ 1697127 w 7900416"/>
              <a:gd name="connsiteY13" fmla="*/ 929031 h 1009498"/>
              <a:gd name="connsiteX14" fmla="*/ 1741018 w 7900416"/>
              <a:gd name="connsiteY14" fmla="*/ 921716 h 1009498"/>
              <a:gd name="connsiteX15" fmla="*/ 1762963 w 7900416"/>
              <a:gd name="connsiteY15" fmla="*/ 914400 h 1009498"/>
              <a:gd name="connsiteX16" fmla="*/ 1989735 w 7900416"/>
              <a:gd name="connsiteY16" fmla="*/ 907085 h 1009498"/>
              <a:gd name="connsiteX17" fmla="*/ 2018995 w 7900416"/>
              <a:gd name="connsiteY17" fmla="*/ 899770 h 1009498"/>
              <a:gd name="connsiteX18" fmla="*/ 2055571 w 7900416"/>
              <a:gd name="connsiteY18" fmla="*/ 885140 h 1009498"/>
              <a:gd name="connsiteX19" fmla="*/ 2216506 w 7900416"/>
              <a:gd name="connsiteY19" fmla="*/ 877824 h 1009498"/>
              <a:gd name="connsiteX20" fmla="*/ 2275027 w 7900416"/>
              <a:gd name="connsiteY20" fmla="*/ 870509 h 1009498"/>
              <a:gd name="connsiteX21" fmla="*/ 2318919 w 7900416"/>
              <a:gd name="connsiteY21" fmla="*/ 855879 h 1009498"/>
              <a:gd name="connsiteX22" fmla="*/ 2362810 w 7900416"/>
              <a:gd name="connsiteY22" fmla="*/ 848564 h 1009498"/>
              <a:gd name="connsiteX23" fmla="*/ 2406701 w 7900416"/>
              <a:gd name="connsiteY23" fmla="*/ 833933 h 1009498"/>
              <a:gd name="connsiteX24" fmla="*/ 2531059 w 7900416"/>
              <a:gd name="connsiteY24" fmla="*/ 826618 h 1009498"/>
              <a:gd name="connsiteX25" fmla="*/ 2574951 w 7900416"/>
              <a:gd name="connsiteY25" fmla="*/ 819303 h 1009498"/>
              <a:gd name="connsiteX26" fmla="*/ 2648103 w 7900416"/>
              <a:gd name="connsiteY26" fmla="*/ 797357 h 1009498"/>
              <a:gd name="connsiteX27" fmla="*/ 2728570 w 7900416"/>
              <a:gd name="connsiteY27" fmla="*/ 775412 h 1009498"/>
              <a:gd name="connsiteX28" fmla="*/ 2772461 w 7900416"/>
              <a:gd name="connsiteY28" fmla="*/ 768096 h 1009498"/>
              <a:gd name="connsiteX29" fmla="*/ 2794407 w 7900416"/>
              <a:gd name="connsiteY29" fmla="*/ 760781 h 1009498"/>
              <a:gd name="connsiteX30" fmla="*/ 2889504 w 7900416"/>
              <a:gd name="connsiteY30" fmla="*/ 753466 h 1009498"/>
              <a:gd name="connsiteX31" fmla="*/ 2955341 w 7900416"/>
              <a:gd name="connsiteY31" fmla="*/ 738836 h 1009498"/>
              <a:gd name="connsiteX32" fmla="*/ 2984602 w 7900416"/>
              <a:gd name="connsiteY32" fmla="*/ 731520 h 1009498"/>
              <a:gd name="connsiteX33" fmla="*/ 3057754 w 7900416"/>
              <a:gd name="connsiteY33" fmla="*/ 716890 h 1009498"/>
              <a:gd name="connsiteX34" fmla="*/ 3123591 w 7900416"/>
              <a:gd name="connsiteY34" fmla="*/ 724205 h 1009498"/>
              <a:gd name="connsiteX35" fmla="*/ 3357677 w 7900416"/>
              <a:gd name="connsiteY35" fmla="*/ 731520 h 1009498"/>
              <a:gd name="connsiteX36" fmla="*/ 3394253 w 7900416"/>
              <a:gd name="connsiteY36" fmla="*/ 746151 h 1009498"/>
              <a:gd name="connsiteX37" fmla="*/ 3445459 w 7900416"/>
              <a:gd name="connsiteY37" fmla="*/ 753466 h 1009498"/>
              <a:gd name="connsiteX38" fmla="*/ 3467405 w 7900416"/>
              <a:gd name="connsiteY38" fmla="*/ 760781 h 1009498"/>
              <a:gd name="connsiteX39" fmla="*/ 3503981 w 7900416"/>
              <a:gd name="connsiteY39" fmla="*/ 768096 h 1009498"/>
              <a:gd name="connsiteX40" fmla="*/ 3569818 w 7900416"/>
              <a:gd name="connsiteY40" fmla="*/ 790042 h 1009498"/>
              <a:gd name="connsiteX41" fmla="*/ 3599079 w 7900416"/>
              <a:gd name="connsiteY41" fmla="*/ 804672 h 1009498"/>
              <a:gd name="connsiteX42" fmla="*/ 3650285 w 7900416"/>
              <a:gd name="connsiteY42" fmla="*/ 819303 h 1009498"/>
              <a:gd name="connsiteX43" fmla="*/ 3708807 w 7900416"/>
              <a:gd name="connsiteY43" fmla="*/ 841248 h 1009498"/>
              <a:gd name="connsiteX44" fmla="*/ 3738067 w 7900416"/>
              <a:gd name="connsiteY44" fmla="*/ 855879 h 1009498"/>
              <a:gd name="connsiteX45" fmla="*/ 3760013 w 7900416"/>
              <a:gd name="connsiteY45" fmla="*/ 870509 h 1009498"/>
              <a:gd name="connsiteX46" fmla="*/ 3803904 w 7900416"/>
              <a:gd name="connsiteY46" fmla="*/ 885140 h 1009498"/>
              <a:gd name="connsiteX47" fmla="*/ 3840480 w 7900416"/>
              <a:gd name="connsiteY47" fmla="*/ 899770 h 1009498"/>
              <a:gd name="connsiteX48" fmla="*/ 3906317 w 7900416"/>
              <a:gd name="connsiteY48" fmla="*/ 907085 h 1009498"/>
              <a:gd name="connsiteX49" fmla="*/ 3964839 w 7900416"/>
              <a:gd name="connsiteY49" fmla="*/ 936346 h 1009498"/>
              <a:gd name="connsiteX50" fmla="*/ 3986784 w 7900416"/>
              <a:gd name="connsiteY50" fmla="*/ 950976 h 1009498"/>
              <a:gd name="connsiteX51" fmla="*/ 4067251 w 7900416"/>
              <a:gd name="connsiteY51" fmla="*/ 965607 h 1009498"/>
              <a:gd name="connsiteX52" fmla="*/ 4096512 w 7900416"/>
              <a:gd name="connsiteY52" fmla="*/ 972922 h 1009498"/>
              <a:gd name="connsiteX53" fmla="*/ 4133088 w 7900416"/>
              <a:gd name="connsiteY53" fmla="*/ 965607 h 1009498"/>
              <a:gd name="connsiteX54" fmla="*/ 4162349 w 7900416"/>
              <a:gd name="connsiteY54" fmla="*/ 958292 h 1009498"/>
              <a:gd name="connsiteX55" fmla="*/ 4264762 w 7900416"/>
              <a:gd name="connsiteY55" fmla="*/ 950976 h 1009498"/>
              <a:gd name="connsiteX56" fmla="*/ 4294023 w 7900416"/>
              <a:gd name="connsiteY56" fmla="*/ 943661 h 1009498"/>
              <a:gd name="connsiteX57" fmla="*/ 4374490 w 7900416"/>
              <a:gd name="connsiteY57" fmla="*/ 899770 h 1009498"/>
              <a:gd name="connsiteX58" fmla="*/ 4433011 w 7900416"/>
              <a:gd name="connsiteY58" fmla="*/ 855879 h 1009498"/>
              <a:gd name="connsiteX59" fmla="*/ 4462272 w 7900416"/>
              <a:gd name="connsiteY59" fmla="*/ 833933 h 1009498"/>
              <a:gd name="connsiteX60" fmla="*/ 4484218 w 7900416"/>
              <a:gd name="connsiteY60" fmla="*/ 811988 h 1009498"/>
              <a:gd name="connsiteX61" fmla="*/ 4535424 w 7900416"/>
              <a:gd name="connsiteY61" fmla="*/ 782727 h 1009498"/>
              <a:gd name="connsiteX62" fmla="*/ 4550055 w 7900416"/>
              <a:gd name="connsiteY62" fmla="*/ 768096 h 1009498"/>
              <a:gd name="connsiteX63" fmla="*/ 4564685 w 7900416"/>
              <a:gd name="connsiteY63" fmla="*/ 746151 h 1009498"/>
              <a:gd name="connsiteX64" fmla="*/ 4593946 w 7900416"/>
              <a:gd name="connsiteY64" fmla="*/ 724205 h 1009498"/>
              <a:gd name="connsiteX65" fmla="*/ 4645152 w 7900416"/>
              <a:gd name="connsiteY65" fmla="*/ 665684 h 1009498"/>
              <a:gd name="connsiteX66" fmla="*/ 4696359 w 7900416"/>
              <a:gd name="connsiteY66" fmla="*/ 607162 h 1009498"/>
              <a:gd name="connsiteX67" fmla="*/ 4740250 w 7900416"/>
              <a:gd name="connsiteY67" fmla="*/ 563271 h 1009498"/>
              <a:gd name="connsiteX68" fmla="*/ 4784141 w 7900416"/>
              <a:gd name="connsiteY68" fmla="*/ 512064 h 1009498"/>
              <a:gd name="connsiteX69" fmla="*/ 4820717 w 7900416"/>
              <a:gd name="connsiteY69" fmla="*/ 475488 h 1009498"/>
              <a:gd name="connsiteX70" fmla="*/ 4857293 w 7900416"/>
              <a:gd name="connsiteY70" fmla="*/ 424282 h 1009498"/>
              <a:gd name="connsiteX71" fmla="*/ 4893869 w 7900416"/>
              <a:gd name="connsiteY71" fmla="*/ 380391 h 1009498"/>
              <a:gd name="connsiteX72" fmla="*/ 4930445 w 7900416"/>
              <a:gd name="connsiteY72" fmla="*/ 343815 h 1009498"/>
              <a:gd name="connsiteX73" fmla="*/ 4945075 w 7900416"/>
              <a:gd name="connsiteY73" fmla="*/ 321869 h 1009498"/>
              <a:gd name="connsiteX74" fmla="*/ 4988967 w 7900416"/>
              <a:gd name="connsiteY74" fmla="*/ 285293 h 1009498"/>
              <a:gd name="connsiteX75" fmla="*/ 5040173 w 7900416"/>
              <a:gd name="connsiteY75" fmla="*/ 219456 h 1009498"/>
              <a:gd name="connsiteX76" fmla="*/ 5054803 w 7900416"/>
              <a:gd name="connsiteY76" fmla="*/ 197511 h 1009498"/>
              <a:gd name="connsiteX77" fmla="*/ 5091379 w 7900416"/>
              <a:gd name="connsiteY77" fmla="*/ 160935 h 1009498"/>
              <a:gd name="connsiteX78" fmla="*/ 5106010 w 7900416"/>
              <a:gd name="connsiteY78" fmla="*/ 146304 h 1009498"/>
              <a:gd name="connsiteX79" fmla="*/ 5142586 w 7900416"/>
              <a:gd name="connsiteY79" fmla="*/ 117044 h 1009498"/>
              <a:gd name="connsiteX80" fmla="*/ 5157216 w 7900416"/>
              <a:gd name="connsiteY80" fmla="*/ 102413 h 1009498"/>
              <a:gd name="connsiteX81" fmla="*/ 5179162 w 7900416"/>
              <a:gd name="connsiteY81" fmla="*/ 87783 h 1009498"/>
              <a:gd name="connsiteX82" fmla="*/ 5193792 w 7900416"/>
              <a:gd name="connsiteY82" fmla="*/ 73152 h 1009498"/>
              <a:gd name="connsiteX83" fmla="*/ 5259629 w 7900416"/>
              <a:gd name="connsiteY83" fmla="*/ 43892 h 1009498"/>
              <a:gd name="connsiteX84" fmla="*/ 5296205 w 7900416"/>
              <a:gd name="connsiteY84" fmla="*/ 29261 h 1009498"/>
              <a:gd name="connsiteX85" fmla="*/ 5354727 w 7900416"/>
              <a:gd name="connsiteY85" fmla="*/ 21946 h 1009498"/>
              <a:gd name="connsiteX86" fmla="*/ 5427879 w 7900416"/>
              <a:gd name="connsiteY86" fmla="*/ 7316 h 1009498"/>
              <a:gd name="connsiteX87" fmla="*/ 5464455 w 7900416"/>
              <a:gd name="connsiteY87" fmla="*/ 0 h 1009498"/>
              <a:gd name="connsiteX88" fmla="*/ 5559552 w 7900416"/>
              <a:gd name="connsiteY88" fmla="*/ 7316 h 1009498"/>
              <a:gd name="connsiteX89" fmla="*/ 5610759 w 7900416"/>
              <a:gd name="connsiteY89" fmla="*/ 36576 h 1009498"/>
              <a:gd name="connsiteX90" fmla="*/ 5640019 w 7900416"/>
              <a:gd name="connsiteY90" fmla="*/ 51207 h 1009498"/>
              <a:gd name="connsiteX91" fmla="*/ 5647335 w 7900416"/>
              <a:gd name="connsiteY91" fmla="*/ 73152 h 1009498"/>
              <a:gd name="connsiteX92" fmla="*/ 5676595 w 7900416"/>
              <a:gd name="connsiteY92" fmla="*/ 80468 h 1009498"/>
              <a:gd name="connsiteX93" fmla="*/ 5691226 w 7900416"/>
              <a:gd name="connsiteY93" fmla="*/ 95098 h 1009498"/>
              <a:gd name="connsiteX94" fmla="*/ 5698541 w 7900416"/>
              <a:gd name="connsiteY94" fmla="*/ 117044 h 1009498"/>
              <a:gd name="connsiteX95" fmla="*/ 5713171 w 7900416"/>
              <a:gd name="connsiteY95" fmla="*/ 168250 h 1009498"/>
              <a:gd name="connsiteX96" fmla="*/ 5727802 w 7900416"/>
              <a:gd name="connsiteY96" fmla="*/ 197511 h 1009498"/>
              <a:gd name="connsiteX97" fmla="*/ 5742432 w 7900416"/>
              <a:gd name="connsiteY97" fmla="*/ 270663 h 1009498"/>
              <a:gd name="connsiteX98" fmla="*/ 5771693 w 7900416"/>
              <a:gd name="connsiteY98" fmla="*/ 314554 h 1009498"/>
              <a:gd name="connsiteX99" fmla="*/ 5786323 w 7900416"/>
              <a:gd name="connsiteY99" fmla="*/ 336500 h 1009498"/>
              <a:gd name="connsiteX100" fmla="*/ 5800954 w 7900416"/>
              <a:gd name="connsiteY100" fmla="*/ 358445 h 1009498"/>
              <a:gd name="connsiteX101" fmla="*/ 5815584 w 7900416"/>
              <a:gd name="connsiteY101" fmla="*/ 402336 h 1009498"/>
              <a:gd name="connsiteX102" fmla="*/ 5852160 w 7900416"/>
              <a:gd name="connsiteY102" fmla="*/ 446228 h 1009498"/>
              <a:gd name="connsiteX103" fmla="*/ 5866791 w 7900416"/>
              <a:gd name="connsiteY103" fmla="*/ 497434 h 1009498"/>
              <a:gd name="connsiteX104" fmla="*/ 5896051 w 7900416"/>
              <a:gd name="connsiteY104" fmla="*/ 555956 h 1009498"/>
              <a:gd name="connsiteX105" fmla="*/ 5910682 w 7900416"/>
              <a:gd name="connsiteY105" fmla="*/ 599847 h 1009498"/>
              <a:gd name="connsiteX106" fmla="*/ 5917997 w 7900416"/>
              <a:gd name="connsiteY106" fmla="*/ 621792 h 1009498"/>
              <a:gd name="connsiteX107" fmla="*/ 5932627 w 7900416"/>
              <a:gd name="connsiteY107" fmla="*/ 651053 h 1009498"/>
              <a:gd name="connsiteX108" fmla="*/ 5939943 w 7900416"/>
              <a:gd name="connsiteY108" fmla="*/ 680314 h 1009498"/>
              <a:gd name="connsiteX109" fmla="*/ 5961888 w 7900416"/>
              <a:gd name="connsiteY109" fmla="*/ 702260 h 1009498"/>
              <a:gd name="connsiteX110" fmla="*/ 5991149 w 7900416"/>
              <a:gd name="connsiteY110" fmla="*/ 746151 h 1009498"/>
              <a:gd name="connsiteX111" fmla="*/ 6056986 w 7900416"/>
              <a:gd name="connsiteY111" fmla="*/ 811988 h 1009498"/>
              <a:gd name="connsiteX112" fmla="*/ 6078931 w 7900416"/>
              <a:gd name="connsiteY112" fmla="*/ 833933 h 1009498"/>
              <a:gd name="connsiteX113" fmla="*/ 6108192 w 7900416"/>
              <a:gd name="connsiteY113" fmla="*/ 848564 h 1009498"/>
              <a:gd name="connsiteX114" fmla="*/ 6122823 w 7900416"/>
              <a:gd name="connsiteY114" fmla="*/ 863194 h 1009498"/>
              <a:gd name="connsiteX115" fmla="*/ 6152083 w 7900416"/>
              <a:gd name="connsiteY115" fmla="*/ 870509 h 1009498"/>
              <a:gd name="connsiteX116" fmla="*/ 6174029 w 7900416"/>
              <a:gd name="connsiteY116" fmla="*/ 877824 h 1009498"/>
              <a:gd name="connsiteX117" fmla="*/ 6225235 w 7900416"/>
              <a:gd name="connsiteY117" fmla="*/ 870509 h 1009498"/>
              <a:gd name="connsiteX118" fmla="*/ 6254496 w 7900416"/>
              <a:gd name="connsiteY118" fmla="*/ 855879 h 1009498"/>
              <a:gd name="connsiteX119" fmla="*/ 6276442 w 7900416"/>
              <a:gd name="connsiteY119" fmla="*/ 848564 h 1009498"/>
              <a:gd name="connsiteX120" fmla="*/ 6298387 w 7900416"/>
              <a:gd name="connsiteY120" fmla="*/ 833933 h 1009498"/>
              <a:gd name="connsiteX121" fmla="*/ 6349594 w 7900416"/>
              <a:gd name="connsiteY121" fmla="*/ 811988 h 1009498"/>
              <a:gd name="connsiteX122" fmla="*/ 6393485 w 7900416"/>
              <a:gd name="connsiteY122" fmla="*/ 790042 h 1009498"/>
              <a:gd name="connsiteX123" fmla="*/ 6437376 w 7900416"/>
              <a:gd name="connsiteY123" fmla="*/ 760781 h 1009498"/>
              <a:gd name="connsiteX124" fmla="*/ 6459322 w 7900416"/>
              <a:gd name="connsiteY124" fmla="*/ 746151 h 1009498"/>
              <a:gd name="connsiteX125" fmla="*/ 6481267 w 7900416"/>
              <a:gd name="connsiteY125" fmla="*/ 738836 h 1009498"/>
              <a:gd name="connsiteX126" fmla="*/ 6561735 w 7900416"/>
              <a:gd name="connsiteY126" fmla="*/ 702260 h 1009498"/>
              <a:gd name="connsiteX127" fmla="*/ 6590995 w 7900416"/>
              <a:gd name="connsiteY127" fmla="*/ 687629 h 1009498"/>
              <a:gd name="connsiteX128" fmla="*/ 6620256 w 7900416"/>
              <a:gd name="connsiteY128" fmla="*/ 665684 h 1009498"/>
              <a:gd name="connsiteX129" fmla="*/ 6649517 w 7900416"/>
              <a:gd name="connsiteY129" fmla="*/ 658368 h 1009498"/>
              <a:gd name="connsiteX130" fmla="*/ 6678778 w 7900416"/>
              <a:gd name="connsiteY130" fmla="*/ 636423 h 1009498"/>
              <a:gd name="connsiteX131" fmla="*/ 6729984 w 7900416"/>
              <a:gd name="connsiteY131" fmla="*/ 599847 h 1009498"/>
              <a:gd name="connsiteX132" fmla="*/ 6751930 w 7900416"/>
              <a:gd name="connsiteY132" fmla="*/ 577901 h 1009498"/>
              <a:gd name="connsiteX133" fmla="*/ 6810451 w 7900416"/>
              <a:gd name="connsiteY133" fmla="*/ 534010 h 1009498"/>
              <a:gd name="connsiteX134" fmla="*/ 6832397 w 7900416"/>
              <a:gd name="connsiteY134" fmla="*/ 512064 h 1009498"/>
              <a:gd name="connsiteX135" fmla="*/ 6861658 w 7900416"/>
              <a:gd name="connsiteY135" fmla="*/ 490119 h 1009498"/>
              <a:gd name="connsiteX136" fmla="*/ 6890919 w 7900416"/>
              <a:gd name="connsiteY136" fmla="*/ 460858 h 1009498"/>
              <a:gd name="connsiteX137" fmla="*/ 6912864 w 7900416"/>
              <a:gd name="connsiteY137" fmla="*/ 446228 h 1009498"/>
              <a:gd name="connsiteX138" fmla="*/ 6934810 w 7900416"/>
              <a:gd name="connsiteY138" fmla="*/ 424282 h 1009498"/>
              <a:gd name="connsiteX139" fmla="*/ 6964071 w 7900416"/>
              <a:gd name="connsiteY139" fmla="*/ 402336 h 1009498"/>
              <a:gd name="connsiteX140" fmla="*/ 6986016 w 7900416"/>
              <a:gd name="connsiteY140" fmla="*/ 380391 h 1009498"/>
              <a:gd name="connsiteX141" fmla="*/ 7022592 w 7900416"/>
              <a:gd name="connsiteY141" fmla="*/ 358445 h 1009498"/>
              <a:gd name="connsiteX142" fmla="*/ 7051853 w 7900416"/>
              <a:gd name="connsiteY142" fmla="*/ 336500 h 1009498"/>
              <a:gd name="connsiteX143" fmla="*/ 7073799 w 7900416"/>
              <a:gd name="connsiteY143" fmla="*/ 321869 h 1009498"/>
              <a:gd name="connsiteX144" fmla="*/ 7125005 w 7900416"/>
              <a:gd name="connsiteY144" fmla="*/ 277978 h 1009498"/>
              <a:gd name="connsiteX145" fmla="*/ 7168896 w 7900416"/>
              <a:gd name="connsiteY145" fmla="*/ 234087 h 1009498"/>
              <a:gd name="connsiteX146" fmla="*/ 7220103 w 7900416"/>
              <a:gd name="connsiteY146" fmla="*/ 197511 h 1009498"/>
              <a:gd name="connsiteX147" fmla="*/ 7271309 w 7900416"/>
              <a:gd name="connsiteY147" fmla="*/ 160935 h 1009498"/>
              <a:gd name="connsiteX148" fmla="*/ 7329831 w 7900416"/>
              <a:gd name="connsiteY148" fmla="*/ 131674 h 1009498"/>
              <a:gd name="connsiteX149" fmla="*/ 7359091 w 7900416"/>
              <a:gd name="connsiteY149" fmla="*/ 117044 h 1009498"/>
              <a:gd name="connsiteX150" fmla="*/ 7395667 w 7900416"/>
              <a:gd name="connsiteY150" fmla="*/ 109728 h 1009498"/>
              <a:gd name="connsiteX151" fmla="*/ 7439559 w 7900416"/>
              <a:gd name="connsiteY151" fmla="*/ 80468 h 1009498"/>
              <a:gd name="connsiteX152" fmla="*/ 7490765 w 7900416"/>
              <a:gd name="connsiteY152" fmla="*/ 65837 h 1009498"/>
              <a:gd name="connsiteX153" fmla="*/ 7512711 w 7900416"/>
              <a:gd name="connsiteY153" fmla="*/ 51207 h 1009498"/>
              <a:gd name="connsiteX154" fmla="*/ 7563917 w 7900416"/>
              <a:gd name="connsiteY154" fmla="*/ 36576 h 1009498"/>
              <a:gd name="connsiteX155" fmla="*/ 7585863 w 7900416"/>
              <a:gd name="connsiteY155" fmla="*/ 29261 h 1009498"/>
              <a:gd name="connsiteX156" fmla="*/ 7688275 w 7900416"/>
              <a:gd name="connsiteY156" fmla="*/ 21946 h 1009498"/>
              <a:gd name="connsiteX157" fmla="*/ 7768743 w 7900416"/>
              <a:gd name="connsiteY157" fmla="*/ 14631 h 1009498"/>
              <a:gd name="connsiteX158" fmla="*/ 7900416 w 7900416"/>
              <a:gd name="connsiteY158" fmla="*/ 21946 h 1009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</a:cxnLst>
            <a:rect l="l" t="t" r="r" b="b"/>
            <a:pathLst>
              <a:path w="7900416" h="1009498">
                <a:moveTo>
                  <a:pt x="0" y="1009498"/>
                </a:moveTo>
                <a:cubicBezTo>
                  <a:pt x="60960" y="997306"/>
                  <a:pt x="121360" y="981870"/>
                  <a:pt x="182880" y="972922"/>
                </a:cubicBezTo>
                <a:cubicBezTo>
                  <a:pt x="267442" y="960622"/>
                  <a:pt x="401052" y="951075"/>
                  <a:pt x="497434" y="943661"/>
                </a:cubicBezTo>
                <a:cubicBezTo>
                  <a:pt x="565709" y="946099"/>
                  <a:pt x="634052" y="947078"/>
                  <a:pt x="702259" y="950976"/>
                </a:cubicBezTo>
                <a:cubicBezTo>
                  <a:pt x="719473" y="951960"/>
                  <a:pt x="736224" y="958292"/>
                  <a:pt x="753466" y="958292"/>
                </a:cubicBezTo>
                <a:cubicBezTo>
                  <a:pt x="807166" y="958292"/>
                  <a:pt x="860755" y="953415"/>
                  <a:pt x="914400" y="950976"/>
                </a:cubicBezTo>
                <a:cubicBezTo>
                  <a:pt x="933907" y="948538"/>
                  <a:pt x="953263" y="943661"/>
                  <a:pt x="972922" y="943661"/>
                </a:cubicBezTo>
                <a:cubicBezTo>
                  <a:pt x="1021751" y="943661"/>
                  <a:pt x="1070553" y="947082"/>
                  <a:pt x="1119226" y="950976"/>
                </a:cubicBezTo>
                <a:cubicBezTo>
                  <a:pt x="1131620" y="951968"/>
                  <a:pt x="1143454" y="956839"/>
                  <a:pt x="1155802" y="958292"/>
                </a:cubicBezTo>
                <a:cubicBezTo>
                  <a:pt x="1184963" y="961723"/>
                  <a:pt x="1214323" y="963169"/>
                  <a:pt x="1243584" y="965607"/>
                </a:cubicBezTo>
                <a:cubicBezTo>
                  <a:pt x="1311859" y="960730"/>
                  <a:pt x="1380892" y="962229"/>
                  <a:pt x="1448410" y="950976"/>
                </a:cubicBezTo>
                <a:cubicBezTo>
                  <a:pt x="1463040" y="948538"/>
                  <a:pt x="1477504" y="944681"/>
                  <a:pt x="1492301" y="943661"/>
                </a:cubicBezTo>
                <a:cubicBezTo>
                  <a:pt x="1548304" y="939799"/>
                  <a:pt x="1604468" y="938784"/>
                  <a:pt x="1660551" y="936346"/>
                </a:cubicBezTo>
                <a:lnTo>
                  <a:pt x="1697127" y="929031"/>
                </a:lnTo>
                <a:cubicBezTo>
                  <a:pt x="1711720" y="926378"/>
                  <a:pt x="1726539" y="924934"/>
                  <a:pt x="1741018" y="921716"/>
                </a:cubicBezTo>
                <a:cubicBezTo>
                  <a:pt x="1748545" y="920043"/>
                  <a:pt x="1755266" y="914853"/>
                  <a:pt x="1762963" y="914400"/>
                </a:cubicBezTo>
                <a:cubicBezTo>
                  <a:pt x="1838462" y="909959"/>
                  <a:pt x="1914144" y="909523"/>
                  <a:pt x="1989735" y="907085"/>
                </a:cubicBezTo>
                <a:cubicBezTo>
                  <a:pt x="1999488" y="904647"/>
                  <a:pt x="2009457" y="902949"/>
                  <a:pt x="2018995" y="899770"/>
                </a:cubicBezTo>
                <a:cubicBezTo>
                  <a:pt x="2031452" y="895618"/>
                  <a:pt x="2042520" y="886590"/>
                  <a:pt x="2055571" y="885140"/>
                </a:cubicBezTo>
                <a:cubicBezTo>
                  <a:pt x="2108943" y="879210"/>
                  <a:pt x="2162861" y="880263"/>
                  <a:pt x="2216506" y="877824"/>
                </a:cubicBezTo>
                <a:cubicBezTo>
                  <a:pt x="2236013" y="875386"/>
                  <a:pt x="2255805" y="874628"/>
                  <a:pt x="2275027" y="870509"/>
                </a:cubicBezTo>
                <a:cubicBezTo>
                  <a:pt x="2290107" y="867278"/>
                  <a:pt x="2303957" y="859619"/>
                  <a:pt x="2318919" y="855879"/>
                </a:cubicBezTo>
                <a:cubicBezTo>
                  <a:pt x="2333308" y="852282"/>
                  <a:pt x="2348180" y="851002"/>
                  <a:pt x="2362810" y="848564"/>
                </a:cubicBezTo>
                <a:cubicBezTo>
                  <a:pt x="2377440" y="843687"/>
                  <a:pt x="2391409" y="835928"/>
                  <a:pt x="2406701" y="833933"/>
                </a:cubicBezTo>
                <a:cubicBezTo>
                  <a:pt x="2447877" y="828562"/>
                  <a:pt x="2489691" y="830215"/>
                  <a:pt x="2531059" y="826618"/>
                </a:cubicBezTo>
                <a:cubicBezTo>
                  <a:pt x="2545836" y="825333"/>
                  <a:pt x="2560320" y="821741"/>
                  <a:pt x="2574951" y="819303"/>
                </a:cubicBezTo>
                <a:cubicBezTo>
                  <a:pt x="2679237" y="784539"/>
                  <a:pt x="2570726" y="819464"/>
                  <a:pt x="2648103" y="797357"/>
                </a:cubicBezTo>
                <a:cubicBezTo>
                  <a:pt x="2687823" y="786009"/>
                  <a:pt x="2665961" y="785848"/>
                  <a:pt x="2728570" y="775412"/>
                </a:cubicBezTo>
                <a:cubicBezTo>
                  <a:pt x="2743200" y="772973"/>
                  <a:pt x="2757982" y="771314"/>
                  <a:pt x="2772461" y="768096"/>
                </a:cubicBezTo>
                <a:cubicBezTo>
                  <a:pt x="2779988" y="766423"/>
                  <a:pt x="2786756" y="761737"/>
                  <a:pt x="2794407" y="760781"/>
                </a:cubicBezTo>
                <a:cubicBezTo>
                  <a:pt x="2825954" y="756838"/>
                  <a:pt x="2857805" y="755904"/>
                  <a:pt x="2889504" y="753466"/>
                </a:cubicBezTo>
                <a:cubicBezTo>
                  <a:pt x="2932218" y="739229"/>
                  <a:pt x="2890963" y="751712"/>
                  <a:pt x="2955341" y="738836"/>
                </a:cubicBezTo>
                <a:cubicBezTo>
                  <a:pt x="2965200" y="736864"/>
                  <a:pt x="2974771" y="733627"/>
                  <a:pt x="2984602" y="731520"/>
                </a:cubicBezTo>
                <a:cubicBezTo>
                  <a:pt x="3008917" y="726310"/>
                  <a:pt x="3057754" y="716890"/>
                  <a:pt x="3057754" y="716890"/>
                </a:cubicBezTo>
                <a:cubicBezTo>
                  <a:pt x="3079700" y="719328"/>
                  <a:pt x="3101537" y="723129"/>
                  <a:pt x="3123591" y="724205"/>
                </a:cubicBezTo>
                <a:cubicBezTo>
                  <a:pt x="3201565" y="728009"/>
                  <a:pt x="3279866" y="725211"/>
                  <a:pt x="3357677" y="731520"/>
                </a:cubicBezTo>
                <a:cubicBezTo>
                  <a:pt x="3370765" y="732581"/>
                  <a:pt x="3381514" y="742966"/>
                  <a:pt x="3394253" y="746151"/>
                </a:cubicBezTo>
                <a:cubicBezTo>
                  <a:pt x="3410980" y="750333"/>
                  <a:pt x="3428390" y="751028"/>
                  <a:pt x="3445459" y="753466"/>
                </a:cubicBezTo>
                <a:cubicBezTo>
                  <a:pt x="3452774" y="755904"/>
                  <a:pt x="3459924" y="758911"/>
                  <a:pt x="3467405" y="760781"/>
                </a:cubicBezTo>
                <a:cubicBezTo>
                  <a:pt x="3479467" y="763796"/>
                  <a:pt x="3492186" y="764164"/>
                  <a:pt x="3503981" y="768096"/>
                </a:cubicBezTo>
                <a:cubicBezTo>
                  <a:pt x="3594840" y="798383"/>
                  <a:pt x="3464997" y="769078"/>
                  <a:pt x="3569818" y="790042"/>
                </a:cubicBezTo>
                <a:cubicBezTo>
                  <a:pt x="3579572" y="794919"/>
                  <a:pt x="3588869" y="800843"/>
                  <a:pt x="3599079" y="804672"/>
                </a:cubicBezTo>
                <a:cubicBezTo>
                  <a:pt x="3648565" y="823230"/>
                  <a:pt x="3609026" y="801621"/>
                  <a:pt x="3650285" y="819303"/>
                </a:cubicBezTo>
                <a:cubicBezTo>
                  <a:pt x="3703840" y="842254"/>
                  <a:pt x="3654859" y="827761"/>
                  <a:pt x="3708807" y="841248"/>
                </a:cubicBezTo>
                <a:cubicBezTo>
                  <a:pt x="3718560" y="846125"/>
                  <a:pt x="3728599" y="850469"/>
                  <a:pt x="3738067" y="855879"/>
                </a:cubicBezTo>
                <a:cubicBezTo>
                  <a:pt x="3745700" y="860241"/>
                  <a:pt x="3751979" y="866938"/>
                  <a:pt x="3760013" y="870509"/>
                </a:cubicBezTo>
                <a:cubicBezTo>
                  <a:pt x="3774106" y="876772"/>
                  <a:pt x="3789585" y="879413"/>
                  <a:pt x="3803904" y="885140"/>
                </a:cubicBezTo>
                <a:cubicBezTo>
                  <a:pt x="3816096" y="890017"/>
                  <a:pt x="3827640" y="897019"/>
                  <a:pt x="3840480" y="899770"/>
                </a:cubicBezTo>
                <a:cubicBezTo>
                  <a:pt x="3862071" y="904396"/>
                  <a:pt x="3884371" y="904647"/>
                  <a:pt x="3906317" y="907085"/>
                </a:cubicBezTo>
                <a:cubicBezTo>
                  <a:pt x="3925824" y="916839"/>
                  <a:pt x="3946692" y="924248"/>
                  <a:pt x="3964839" y="936346"/>
                </a:cubicBezTo>
                <a:cubicBezTo>
                  <a:pt x="3972154" y="941223"/>
                  <a:pt x="3978703" y="947513"/>
                  <a:pt x="3986784" y="950976"/>
                </a:cubicBezTo>
                <a:cubicBezTo>
                  <a:pt x="4005126" y="958837"/>
                  <a:pt x="4053503" y="963107"/>
                  <a:pt x="4067251" y="965607"/>
                </a:cubicBezTo>
                <a:cubicBezTo>
                  <a:pt x="4077143" y="967405"/>
                  <a:pt x="4086758" y="970484"/>
                  <a:pt x="4096512" y="972922"/>
                </a:cubicBezTo>
                <a:cubicBezTo>
                  <a:pt x="4108704" y="970484"/>
                  <a:pt x="4120951" y="968304"/>
                  <a:pt x="4133088" y="965607"/>
                </a:cubicBezTo>
                <a:cubicBezTo>
                  <a:pt x="4142902" y="963426"/>
                  <a:pt x="4152357" y="959402"/>
                  <a:pt x="4162349" y="958292"/>
                </a:cubicBezTo>
                <a:cubicBezTo>
                  <a:pt x="4196364" y="954512"/>
                  <a:pt x="4230624" y="953415"/>
                  <a:pt x="4264762" y="950976"/>
                </a:cubicBezTo>
                <a:cubicBezTo>
                  <a:pt x="4274516" y="948538"/>
                  <a:pt x="4284743" y="947528"/>
                  <a:pt x="4294023" y="943661"/>
                </a:cubicBezTo>
                <a:cubicBezTo>
                  <a:pt x="4323181" y="931512"/>
                  <a:pt x="4349404" y="918014"/>
                  <a:pt x="4374490" y="899770"/>
                </a:cubicBezTo>
                <a:cubicBezTo>
                  <a:pt x="4394210" y="885428"/>
                  <a:pt x="4413504" y="870509"/>
                  <a:pt x="4433011" y="855879"/>
                </a:cubicBezTo>
                <a:cubicBezTo>
                  <a:pt x="4442765" y="848564"/>
                  <a:pt x="4453651" y="842554"/>
                  <a:pt x="4462272" y="833933"/>
                </a:cubicBezTo>
                <a:cubicBezTo>
                  <a:pt x="4469587" y="826618"/>
                  <a:pt x="4476271" y="818611"/>
                  <a:pt x="4484218" y="811988"/>
                </a:cubicBezTo>
                <a:cubicBezTo>
                  <a:pt x="4499732" y="799060"/>
                  <a:pt x="4517530" y="791674"/>
                  <a:pt x="4535424" y="782727"/>
                </a:cubicBezTo>
                <a:cubicBezTo>
                  <a:pt x="4540301" y="777850"/>
                  <a:pt x="4545746" y="773482"/>
                  <a:pt x="4550055" y="768096"/>
                </a:cubicBezTo>
                <a:cubicBezTo>
                  <a:pt x="4555547" y="761231"/>
                  <a:pt x="4558468" y="752368"/>
                  <a:pt x="4564685" y="746151"/>
                </a:cubicBezTo>
                <a:cubicBezTo>
                  <a:pt x="4573306" y="737530"/>
                  <a:pt x="4585846" y="733317"/>
                  <a:pt x="4593946" y="724205"/>
                </a:cubicBezTo>
                <a:cubicBezTo>
                  <a:pt x="4656014" y="654379"/>
                  <a:pt x="4594612" y="699377"/>
                  <a:pt x="4645152" y="665684"/>
                </a:cubicBezTo>
                <a:cubicBezTo>
                  <a:pt x="4691144" y="589032"/>
                  <a:pt x="4640483" y="663039"/>
                  <a:pt x="4696359" y="607162"/>
                </a:cubicBezTo>
                <a:cubicBezTo>
                  <a:pt x="4760533" y="542987"/>
                  <a:pt x="4644630" y="634984"/>
                  <a:pt x="4740250" y="563271"/>
                </a:cubicBezTo>
                <a:cubicBezTo>
                  <a:pt x="4773835" y="512892"/>
                  <a:pt x="4730929" y="574145"/>
                  <a:pt x="4784141" y="512064"/>
                </a:cubicBezTo>
                <a:cubicBezTo>
                  <a:pt x="4816653" y="474133"/>
                  <a:pt x="4778450" y="503667"/>
                  <a:pt x="4820717" y="475488"/>
                </a:cubicBezTo>
                <a:cubicBezTo>
                  <a:pt x="4833535" y="437033"/>
                  <a:pt x="4820538" y="465121"/>
                  <a:pt x="4857293" y="424282"/>
                </a:cubicBezTo>
                <a:cubicBezTo>
                  <a:pt x="4870033" y="410126"/>
                  <a:pt x="4881058" y="394483"/>
                  <a:pt x="4893869" y="380391"/>
                </a:cubicBezTo>
                <a:cubicBezTo>
                  <a:pt x="4905467" y="367633"/>
                  <a:pt x="4920881" y="358161"/>
                  <a:pt x="4930445" y="343815"/>
                </a:cubicBezTo>
                <a:cubicBezTo>
                  <a:pt x="4935322" y="336500"/>
                  <a:pt x="4939447" y="328623"/>
                  <a:pt x="4945075" y="321869"/>
                </a:cubicBezTo>
                <a:cubicBezTo>
                  <a:pt x="4962674" y="300750"/>
                  <a:pt x="4967391" y="299677"/>
                  <a:pt x="4988967" y="285293"/>
                </a:cubicBezTo>
                <a:cubicBezTo>
                  <a:pt x="5062914" y="174370"/>
                  <a:pt x="4982878" y="288210"/>
                  <a:pt x="5040173" y="219456"/>
                </a:cubicBezTo>
                <a:cubicBezTo>
                  <a:pt x="5045801" y="212702"/>
                  <a:pt x="5049014" y="204127"/>
                  <a:pt x="5054803" y="197511"/>
                </a:cubicBezTo>
                <a:cubicBezTo>
                  <a:pt x="5066157" y="184535"/>
                  <a:pt x="5079187" y="173127"/>
                  <a:pt x="5091379" y="160935"/>
                </a:cubicBezTo>
                <a:cubicBezTo>
                  <a:pt x="5096256" y="156058"/>
                  <a:pt x="5100624" y="150613"/>
                  <a:pt x="5106010" y="146304"/>
                </a:cubicBezTo>
                <a:cubicBezTo>
                  <a:pt x="5118202" y="136551"/>
                  <a:pt x="5130732" y="127205"/>
                  <a:pt x="5142586" y="117044"/>
                </a:cubicBezTo>
                <a:cubicBezTo>
                  <a:pt x="5147822" y="112556"/>
                  <a:pt x="5151830" y="106721"/>
                  <a:pt x="5157216" y="102413"/>
                </a:cubicBezTo>
                <a:cubicBezTo>
                  <a:pt x="5164081" y="96921"/>
                  <a:pt x="5172297" y="93275"/>
                  <a:pt x="5179162" y="87783"/>
                </a:cubicBezTo>
                <a:cubicBezTo>
                  <a:pt x="5184548" y="83475"/>
                  <a:pt x="5187943" y="76807"/>
                  <a:pt x="5193792" y="73152"/>
                </a:cubicBezTo>
                <a:cubicBezTo>
                  <a:pt x="5232434" y="49001"/>
                  <a:pt x="5227891" y="55794"/>
                  <a:pt x="5259629" y="43892"/>
                </a:cubicBezTo>
                <a:cubicBezTo>
                  <a:pt x="5271924" y="39281"/>
                  <a:pt x="5283410" y="32214"/>
                  <a:pt x="5296205" y="29261"/>
                </a:cubicBezTo>
                <a:cubicBezTo>
                  <a:pt x="5315361" y="24840"/>
                  <a:pt x="5335335" y="25178"/>
                  <a:pt x="5354727" y="21946"/>
                </a:cubicBezTo>
                <a:cubicBezTo>
                  <a:pt x="5379256" y="17858"/>
                  <a:pt x="5403495" y="12193"/>
                  <a:pt x="5427879" y="7316"/>
                </a:cubicBezTo>
                <a:lnTo>
                  <a:pt x="5464455" y="0"/>
                </a:lnTo>
                <a:cubicBezTo>
                  <a:pt x="5496154" y="2439"/>
                  <a:pt x="5528243" y="1791"/>
                  <a:pt x="5559552" y="7316"/>
                </a:cubicBezTo>
                <a:cubicBezTo>
                  <a:pt x="5575542" y="10138"/>
                  <a:pt x="5596779" y="28587"/>
                  <a:pt x="5610759" y="36576"/>
                </a:cubicBezTo>
                <a:cubicBezTo>
                  <a:pt x="5620227" y="41986"/>
                  <a:pt x="5630266" y="46330"/>
                  <a:pt x="5640019" y="51207"/>
                </a:cubicBezTo>
                <a:cubicBezTo>
                  <a:pt x="5642458" y="58522"/>
                  <a:pt x="5641314" y="68335"/>
                  <a:pt x="5647335" y="73152"/>
                </a:cubicBezTo>
                <a:cubicBezTo>
                  <a:pt x="5655186" y="79432"/>
                  <a:pt x="5667603" y="75972"/>
                  <a:pt x="5676595" y="80468"/>
                </a:cubicBezTo>
                <a:cubicBezTo>
                  <a:pt x="5682764" y="83552"/>
                  <a:pt x="5686349" y="90221"/>
                  <a:pt x="5691226" y="95098"/>
                </a:cubicBezTo>
                <a:cubicBezTo>
                  <a:pt x="5693664" y="102413"/>
                  <a:pt x="5696423" y="109630"/>
                  <a:pt x="5698541" y="117044"/>
                </a:cubicBezTo>
                <a:cubicBezTo>
                  <a:pt x="5703842" y="135599"/>
                  <a:pt x="5705656" y="150715"/>
                  <a:pt x="5713171" y="168250"/>
                </a:cubicBezTo>
                <a:cubicBezTo>
                  <a:pt x="5717467" y="178273"/>
                  <a:pt x="5722925" y="187757"/>
                  <a:pt x="5727802" y="197511"/>
                </a:cubicBezTo>
                <a:cubicBezTo>
                  <a:pt x="5728720" y="203021"/>
                  <a:pt x="5736976" y="259751"/>
                  <a:pt x="5742432" y="270663"/>
                </a:cubicBezTo>
                <a:cubicBezTo>
                  <a:pt x="5750296" y="286390"/>
                  <a:pt x="5761939" y="299924"/>
                  <a:pt x="5771693" y="314554"/>
                </a:cubicBezTo>
                <a:lnTo>
                  <a:pt x="5786323" y="336500"/>
                </a:lnTo>
                <a:lnTo>
                  <a:pt x="5800954" y="358445"/>
                </a:lnTo>
                <a:cubicBezTo>
                  <a:pt x="5805831" y="373075"/>
                  <a:pt x="5804679" y="391431"/>
                  <a:pt x="5815584" y="402336"/>
                </a:cubicBezTo>
                <a:cubicBezTo>
                  <a:pt x="5838836" y="425588"/>
                  <a:pt x="5826077" y="411449"/>
                  <a:pt x="5852160" y="446228"/>
                </a:cubicBezTo>
                <a:cubicBezTo>
                  <a:pt x="5855266" y="458651"/>
                  <a:pt x="5860959" y="484602"/>
                  <a:pt x="5866791" y="497434"/>
                </a:cubicBezTo>
                <a:cubicBezTo>
                  <a:pt x="5875816" y="517289"/>
                  <a:pt x="5889154" y="535266"/>
                  <a:pt x="5896051" y="555956"/>
                </a:cubicBezTo>
                <a:lnTo>
                  <a:pt x="5910682" y="599847"/>
                </a:lnTo>
                <a:cubicBezTo>
                  <a:pt x="5913120" y="607162"/>
                  <a:pt x="5914549" y="614895"/>
                  <a:pt x="5917997" y="621792"/>
                </a:cubicBezTo>
                <a:cubicBezTo>
                  <a:pt x="5922874" y="631546"/>
                  <a:pt x="5928798" y="640842"/>
                  <a:pt x="5932627" y="651053"/>
                </a:cubicBezTo>
                <a:cubicBezTo>
                  <a:pt x="5936157" y="660467"/>
                  <a:pt x="5934955" y="671585"/>
                  <a:pt x="5939943" y="680314"/>
                </a:cubicBezTo>
                <a:cubicBezTo>
                  <a:pt x="5945076" y="689296"/>
                  <a:pt x="5955537" y="694094"/>
                  <a:pt x="5961888" y="702260"/>
                </a:cubicBezTo>
                <a:cubicBezTo>
                  <a:pt x="5972683" y="716140"/>
                  <a:pt x="5978716" y="733718"/>
                  <a:pt x="5991149" y="746151"/>
                </a:cubicBezTo>
                <a:lnTo>
                  <a:pt x="6056986" y="811988"/>
                </a:lnTo>
                <a:cubicBezTo>
                  <a:pt x="6064301" y="819303"/>
                  <a:pt x="6069678" y="829306"/>
                  <a:pt x="6078931" y="833933"/>
                </a:cubicBezTo>
                <a:cubicBezTo>
                  <a:pt x="6088685" y="838810"/>
                  <a:pt x="6099118" y="842515"/>
                  <a:pt x="6108192" y="848564"/>
                </a:cubicBezTo>
                <a:cubicBezTo>
                  <a:pt x="6113931" y="852390"/>
                  <a:pt x="6116654" y="860110"/>
                  <a:pt x="6122823" y="863194"/>
                </a:cubicBezTo>
                <a:cubicBezTo>
                  <a:pt x="6131815" y="867690"/>
                  <a:pt x="6142416" y="867747"/>
                  <a:pt x="6152083" y="870509"/>
                </a:cubicBezTo>
                <a:cubicBezTo>
                  <a:pt x="6159497" y="872627"/>
                  <a:pt x="6166714" y="875386"/>
                  <a:pt x="6174029" y="877824"/>
                </a:cubicBezTo>
                <a:cubicBezTo>
                  <a:pt x="6191098" y="875386"/>
                  <a:pt x="6208601" y="875046"/>
                  <a:pt x="6225235" y="870509"/>
                </a:cubicBezTo>
                <a:cubicBezTo>
                  <a:pt x="6235756" y="867640"/>
                  <a:pt x="6244473" y="860174"/>
                  <a:pt x="6254496" y="855879"/>
                </a:cubicBezTo>
                <a:cubicBezTo>
                  <a:pt x="6261584" y="852842"/>
                  <a:pt x="6269127" y="851002"/>
                  <a:pt x="6276442" y="848564"/>
                </a:cubicBezTo>
                <a:cubicBezTo>
                  <a:pt x="6283757" y="843687"/>
                  <a:pt x="6290523" y="837865"/>
                  <a:pt x="6298387" y="833933"/>
                </a:cubicBezTo>
                <a:cubicBezTo>
                  <a:pt x="6314997" y="825628"/>
                  <a:pt x="6333361" y="821007"/>
                  <a:pt x="6349594" y="811988"/>
                </a:cubicBezTo>
                <a:cubicBezTo>
                  <a:pt x="6402957" y="782342"/>
                  <a:pt x="6311433" y="810554"/>
                  <a:pt x="6393485" y="790042"/>
                </a:cubicBezTo>
                <a:lnTo>
                  <a:pt x="6437376" y="760781"/>
                </a:lnTo>
                <a:cubicBezTo>
                  <a:pt x="6444691" y="755904"/>
                  <a:pt x="6450981" y="748931"/>
                  <a:pt x="6459322" y="746151"/>
                </a:cubicBezTo>
                <a:lnTo>
                  <a:pt x="6481267" y="738836"/>
                </a:lnTo>
                <a:cubicBezTo>
                  <a:pt x="6535504" y="702678"/>
                  <a:pt x="6507917" y="713023"/>
                  <a:pt x="6561735" y="702260"/>
                </a:cubicBezTo>
                <a:cubicBezTo>
                  <a:pt x="6571488" y="697383"/>
                  <a:pt x="6581748" y="693409"/>
                  <a:pt x="6590995" y="687629"/>
                </a:cubicBezTo>
                <a:cubicBezTo>
                  <a:pt x="6601334" y="681167"/>
                  <a:pt x="6609351" y="671136"/>
                  <a:pt x="6620256" y="665684"/>
                </a:cubicBezTo>
                <a:cubicBezTo>
                  <a:pt x="6629248" y="661188"/>
                  <a:pt x="6639763" y="660807"/>
                  <a:pt x="6649517" y="658368"/>
                </a:cubicBezTo>
                <a:cubicBezTo>
                  <a:pt x="6659271" y="651053"/>
                  <a:pt x="6668857" y="643509"/>
                  <a:pt x="6678778" y="636423"/>
                </a:cubicBezTo>
                <a:cubicBezTo>
                  <a:pt x="6701922" y="619892"/>
                  <a:pt x="6706094" y="620324"/>
                  <a:pt x="6729984" y="599847"/>
                </a:cubicBezTo>
                <a:cubicBezTo>
                  <a:pt x="6737839" y="593114"/>
                  <a:pt x="6743923" y="584452"/>
                  <a:pt x="6751930" y="577901"/>
                </a:cubicBezTo>
                <a:cubicBezTo>
                  <a:pt x="6770802" y="562460"/>
                  <a:pt x="6793209" y="551252"/>
                  <a:pt x="6810451" y="534010"/>
                </a:cubicBezTo>
                <a:cubicBezTo>
                  <a:pt x="6817766" y="526695"/>
                  <a:pt x="6824542" y="518797"/>
                  <a:pt x="6832397" y="512064"/>
                </a:cubicBezTo>
                <a:cubicBezTo>
                  <a:pt x="6841654" y="504130"/>
                  <a:pt x="6852483" y="498147"/>
                  <a:pt x="6861658" y="490119"/>
                </a:cubicBezTo>
                <a:cubicBezTo>
                  <a:pt x="6872039" y="481036"/>
                  <a:pt x="6880446" y="469835"/>
                  <a:pt x="6890919" y="460858"/>
                </a:cubicBezTo>
                <a:cubicBezTo>
                  <a:pt x="6897594" y="455137"/>
                  <a:pt x="6906110" y="451856"/>
                  <a:pt x="6912864" y="446228"/>
                </a:cubicBezTo>
                <a:cubicBezTo>
                  <a:pt x="6920812" y="439605"/>
                  <a:pt x="6926955" y="431015"/>
                  <a:pt x="6934810" y="424282"/>
                </a:cubicBezTo>
                <a:cubicBezTo>
                  <a:pt x="6944067" y="416347"/>
                  <a:pt x="6954814" y="410271"/>
                  <a:pt x="6964071" y="402336"/>
                </a:cubicBezTo>
                <a:cubicBezTo>
                  <a:pt x="6971925" y="395604"/>
                  <a:pt x="6977740" y="386598"/>
                  <a:pt x="6986016" y="380391"/>
                </a:cubicBezTo>
                <a:cubicBezTo>
                  <a:pt x="6997391" y="371860"/>
                  <a:pt x="7010762" y="366332"/>
                  <a:pt x="7022592" y="358445"/>
                </a:cubicBezTo>
                <a:cubicBezTo>
                  <a:pt x="7032736" y="351682"/>
                  <a:pt x="7041932" y="343586"/>
                  <a:pt x="7051853" y="336500"/>
                </a:cubicBezTo>
                <a:cubicBezTo>
                  <a:pt x="7059007" y="331390"/>
                  <a:pt x="7067124" y="327591"/>
                  <a:pt x="7073799" y="321869"/>
                </a:cubicBezTo>
                <a:cubicBezTo>
                  <a:pt x="7135878" y="268657"/>
                  <a:pt x="7074626" y="311562"/>
                  <a:pt x="7125005" y="277978"/>
                </a:cubicBezTo>
                <a:cubicBezTo>
                  <a:pt x="7167061" y="221904"/>
                  <a:pt x="7126109" y="269743"/>
                  <a:pt x="7168896" y="234087"/>
                </a:cubicBezTo>
                <a:cubicBezTo>
                  <a:pt x="7213380" y="197017"/>
                  <a:pt x="7165960" y="224582"/>
                  <a:pt x="7220103" y="197511"/>
                </a:cubicBezTo>
                <a:cubicBezTo>
                  <a:pt x="7242039" y="175573"/>
                  <a:pt x="7234482" y="180764"/>
                  <a:pt x="7271309" y="160935"/>
                </a:cubicBezTo>
                <a:cubicBezTo>
                  <a:pt x="7290512" y="150595"/>
                  <a:pt x="7310324" y="141428"/>
                  <a:pt x="7329831" y="131674"/>
                </a:cubicBezTo>
                <a:cubicBezTo>
                  <a:pt x="7339584" y="126797"/>
                  <a:pt x="7348398" y="119183"/>
                  <a:pt x="7359091" y="117044"/>
                </a:cubicBezTo>
                <a:lnTo>
                  <a:pt x="7395667" y="109728"/>
                </a:lnTo>
                <a:cubicBezTo>
                  <a:pt x="7410298" y="99975"/>
                  <a:pt x="7422501" y="84733"/>
                  <a:pt x="7439559" y="80468"/>
                </a:cubicBezTo>
                <a:cubicBezTo>
                  <a:pt x="7448929" y="78125"/>
                  <a:pt x="7480274" y="71082"/>
                  <a:pt x="7490765" y="65837"/>
                </a:cubicBezTo>
                <a:cubicBezTo>
                  <a:pt x="7498629" y="61905"/>
                  <a:pt x="7504847" y="55139"/>
                  <a:pt x="7512711" y="51207"/>
                </a:cubicBezTo>
                <a:cubicBezTo>
                  <a:pt x="7524401" y="45362"/>
                  <a:pt x="7552983" y="39700"/>
                  <a:pt x="7563917" y="36576"/>
                </a:cubicBezTo>
                <a:cubicBezTo>
                  <a:pt x="7571331" y="34458"/>
                  <a:pt x="7578205" y="30162"/>
                  <a:pt x="7585863" y="29261"/>
                </a:cubicBezTo>
                <a:cubicBezTo>
                  <a:pt x="7619853" y="25262"/>
                  <a:pt x="7654160" y="24675"/>
                  <a:pt x="7688275" y="21946"/>
                </a:cubicBezTo>
                <a:cubicBezTo>
                  <a:pt x="7715122" y="19798"/>
                  <a:pt x="7741920" y="17069"/>
                  <a:pt x="7768743" y="14631"/>
                </a:cubicBezTo>
                <a:cubicBezTo>
                  <a:pt x="7871105" y="23161"/>
                  <a:pt x="7827163" y="21946"/>
                  <a:pt x="7900416" y="2194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フリーフォーム: 図形 34">
            <a:extLst>
              <a:ext uri="{FF2B5EF4-FFF2-40B4-BE49-F238E27FC236}">
                <a16:creationId xmlns:a16="http://schemas.microsoft.com/office/drawing/2014/main" id="{C0DE3482-A528-4502-B720-2150E464FE2F}"/>
              </a:ext>
            </a:extLst>
          </p:cNvPr>
          <p:cNvSpPr/>
          <p:nvPr/>
        </p:nvSpPr>
        <p:spPr>
          <a:xfrm>
            <a:off x="3275652" y="4812845"/>
            <a:ext cx="5855206" cy="1207008"/>
          </a:xfrm>
          <a:custGeom>
            <a:avLst/>
            <a:gdLst>
              <a:gd name="connsiteX0" fmla="*/ 0 w 8075981"/>
              <a:gd name="connsiteY0" fmla="*/ 65837 h 1207008"/>
              <a:gd name="connsiteX1" fmla="*/ 226771 w 8075981"/>
              <a:gd name="connsiteY1" fmla="*/ 138989 h 1207008"/>
              <a:gd name="connsiteX2" fmla="*/ 241402 w 8075981"/>
              <a:gd name="connsiteY2" fmla="*/ 168249 h 1207008"/>
              <a:gd name="connsiteX3" fmla="*/ 263347 w 8075981"/>
              <a:gd name="connsiteY3" fmla="*/ 212141 h 1207008"/>
              <a:gd name="connsiteX4" fmla="*/ 277978 w 8075981"/>
              <a:gd name="connsiteY4" fmla="*/ 263347 h 1207008"/>
              <a:gd name="connsiteX5" fmla="*/ 292608 w 8075981"/>
              <a:gd name="connsiteY5" fmla="*/ 285293 h 1207008"/>
              <a:gd name="connsiteX6" fmla="*/ 307239 w 8075981"/>
              <a:gd name="connsiteY6" fmla="*/ 314553 h 1207008"/>
              <a:gd name="connsiteX7" fmla="*/ 329184 w 8075981"/>
              <a:gd name="connsiteY7" fmla="*/ 395021 h 1207008"/>
              <a:gd name="connsiteX8" fmla="*/ 343815 w 8075981"/>
              <a:gd name="connsiteY8" fmla="*/ 424281 h 1207008"/>
              <a:gd name="connsiteX9" fmla="*/ 351130 w 8075981"/>
              <a:gd name="connsiteY9" fmla="*/ 460857 h 1207008"/>
              <a:gd name="connsiteX10" fmla="*/ 365760 w 8075981"/>
              <a:gd name="connsiteY10" fmla="*/ 482803 h 1207008"/>
              <a:gd name="connsiteX11" fmla="*/ 380391 w 8075981"/>
              <a:gd name="connsiteY11" fmla="*/ 526694 h 1207008"/>
              <a:gd name="connsiteX12" fmla="*/ 387706 w 8075981"/>
              <a:gd name="connsiteY12" fmla="*/ 548640 h 1207008"/>
              <a:gd name="connsiteX13" fmla="*/ 409651 w 8075981"/>
              <a:gd name="connsiteY13" fmla="*/ 636422 h 1207008"/>
              <a:gd name="connsiteX14" fmla="*/ 424282 w 8075981"/>
              <a:gd name="connsiteY14" fmla="*/ 658368 h 1207008"/>
              <a:gd name="connsiteX15" fmla="*/ 446227 w 8075981"/>
              <a:gd name="connsiteY15" fmla="*/ 694944 h 1207008"/>
              <a:gd name="connsiteX16" fmla="*/ 468173 w 8075981"/>
              <a:gd name="connsiteY16" fmla="*/ 731520 h 1207008"/>
              <a:gd name="connsiteX17" fmla="*/ 490119 w 8075981"/>
              <a:gd name="connsiteY17" fmla="*/ 775411 h 1207008"/>
              <a:gd name="connsiteX18" fmla="*/ 519379 w 8075981"/>
              <a:gd name="connsiteY18" fmla="*/ 855878 h 1207008"/>
              <a:gd name="connsiteX19" fmla="*/ 534010 w 8075981"/>
              <a:gd name="connsiteY19" fmla="*/ 943661 h 1207008"/>
              <a:gd name="connsiteX20" fmla="*/ 548640 w 8075981"/>
              <a:gd name="connsiteY20" fmla="*/ 972921 h 1207008"/>
              <a:gd name="connsiteX21" fmla="*/ 555955 w 8075981"/>
              <a:gd name="connsiteY21" fmla="*/ 994867 h 1207008"/>
              <a:gd name="connsiteX22" fmla="*/ 599847 w 8075981"/>
              <a:gd name="connsiteY22" fmla="*/ 1031443 h 1207008"/>
              <a:gd name="connsiteX23" fmla="*/ 636423 w 8075981"/>
              <a:gd name="connsiteY23" fmla="*/ 1097280 h 1207008"/>
              <a:gd name="connsiteX24" fmla="*/ 680314 w 8075981"/>
              <a:gd name="connsiteY24" fmla="*/ 1126541 h 1207008"/>
              <a:gd name="connsiteX25" fmla="*/ 724205 w 8075981"/>
              <a:gd name="connsiteY25" fmla="*/ 1155801 h 1207008"/>
              <a:gd name="connsiteX26" fmla="*/ 768096 w 8075981"/>
              <a:gd name="connsiteY26" fmla="*/ 1141171 h 1207008"/>
              <a:gd name="connsiteX27" fmla="*/ 790042 w 8075981"/>
              <a:gd name="connsiteY27" fmla="*/ 1097280 h 1207008"/>
              <a:gd name="connsiteX28" fmla="*/ 804672 w 8075981"/>
              <a:gd name="connsiteY28" fmla="*/ 1082649 h 1207008"/>
              <a:gd name="connsiteX29" fmla="*/ 811987 w 8075981"/>
              <a:gd name="connsiteY29" fmla="*/ 1053389 h 1207008"/>
              <a:gd name="connsiteX30" fmla="*/ 826618 w 8075981"/>
              <a:gd name="connsiteY30" fmla="*/ 1024128 h 1207008"/>
              <a:gd name="connsiteX31" fmla="*/ 833933 w 8075981"/>
              <a:gd name="connsiteY31" fmla="*/ 987552 h 1207008"/>
              <a:gd name="connsiteX32" fmla="*/ 848563 w 8075981"/>
              <a:gd name="connsiteY32" fmla="*/ 965606 h 1207008"/>
              <a:gd name="connsiteX33" fmla="*/ 855879 w 8075981"/>
              <a:gd name="connsiteY33" fmla="*/ 943661 h 1207008"/>
              <a:gd name="connsiteX34" fmla="*/ 885139 w 8075981"/>
              <a:gd name="connsiteY34" fmla="*/ 892454 h 1207008"/>
              <a:gd name="connsiteX35" fmla="*/ 899770 w 8075981"/>
              <a:gd name="connsiteY35" fmla="*/ 841248 h 1207008"/>
              <a:gd name="connsiteX36" fmla="*/ 914400 w 8075981"/>
              <a:gd name="connsiteY36" fmla="*/ 819302 h 1207008"/>
              <a:gd name="connsiteX37" fmla="*/ 929031 w 8075981"/>
              <a:gd name="connsiteY37" fmla="*/ 790041 h 1207008"/>
              <a:gd name="connsiteX38" fmla="*/ 943661 w 8075981"/>
              <a:gd name="connsiteY38" fmla="*/ 768096 h 1207008"/>
              <a:gd name="connsiteX39" fmla="*/ 972922 w 8075981"/>
              <a:gd name="connsiteY39" fmla="*/ 709574 h 1207008"/>
              <a:gd name="connsiteX40" fmla="*/ 994867 w 8075981"/>
              <a:gd name="connsiteY40" fmla="*/ 651053 h 1207008"/>
              <a:gd name="connsiteX41" fmla="*/ 1009498 w 8075981"/>
              <a:gd name="connsiteY41" fmla="*/ 629107 h 1207008"/>
              <a:gd name="connsiteX42" fmla="*/ 1016813 w 8075981"/>
              <a:gd name="connsiteY42" fmla="*/ 607161 h 1207008"/>
              <a:gd name="connsiteX43" fmla="*/ 1046074 w 8075981"/>
              <a:gd name="connsiteY43" fmla="*/ 555955 h 1207008"/>
              <a:gd name="connsiteX44" fmla="*/ 1053389 w 8075981"/>
              <a:gd name="connsiteY44" fmla="*/ 526694 h 1207008"/>
              <a:gd name="connsiteX45" fmla="*/ 1075335 w 8075981"/>
              <a:gd name="connsiteY45" fmla="*/ 504749 h 1207008"/>
              <a:gd name="connsiteX46" fmla="*/ 1089965 w 8075981"/>
              <a:gd name="connsiteY46" fmla="*/ 482803 h 1207008"/>
              <a:gd name="connsiteX47" fmla="*/ 1119226 w 8075981"/>
              <a:gd name="connsiteY47" fmla="*/ 424281 h 1207008"/>
              <a:gd name="connsiteX48" fmla="*/ 1133856 w 8075981"/>
              <a:gd name="connsiteY48" fmla="*/ 395021 h 1207008"/>
              <a:gd name="connsiteX49" fmla="*/ 1163117 w 8075981"/>
              <a:gd name="connsiteY49" fmla="*/ 351129 h 1207008"/>
              <a:gd name="connsiteX50" fmla="*/ 1177747 w 8075981"/>
              <a:gd name="connsiteY50" fmla="*/ 329184 h 1207008"/>
              <a:gd name="connsiteX51" fmla="*/ 1192378 w 8075981"/>
              <a:gd name="connsiteY51" fmla="*/ 314553 h 1207008"/>
              <a:gd name="connsiteX52" fmla="*/ 1207008 w 8075981"/>
              <a:gd name="connsiteY52" fmla="*/ 292608 h 1207008"/>
              <a:gd name="connsiteX53" fmla="*/ 1258215 w 8075981"/>
              <a:gd name="connsiteY53" fmla="*/ 248717 h 1207008"/>
              <a:gd name="connsiteX54" fmla="*/ 1287475 w 8075981"/>
              <a:gd name="connsiteY54" fmla="*/ 219456 h 1207008"/>
              <a:gd name="connsiteX55" fmla="*/ 1309421 w 8075981"/>
              <a:gd name="connsiteY55" fmla="*/ 197510 h 1207008"/>
              <a:gd name="connsiteX56" fmla="*/ 1338682 w 8075981"/>
              <a:gd name="connsiteY56" fmla="*/ 175565 h 1207008"/>
              <a:gd name="connsiteX57" fmla="*/ 1353312 w 8075981"/>
              <a:gd name="connsiteY57" fmla="*/ 160934 h 1207008"/>
              <a:gd name="connsiteX58" fmla="*/ 1375258 w 8075981"/>
              <a:gd name="connsiteY58" fmla="*/ 146304 h 1207008"/>
              <a:gd name="connsiteX59" fmla="*/ 1389888 w 8075981"/>
              <a:gd name="connsiteY59" fmla="*/ 131673 h 1207008"/>
              <a:gd name="connsiteX60" fmla="*/ 1411834 w 8075981"/>
              <a:gd name="connsiteY60" fmla="*/ 117043 h 1207008"/>
              <a:gd name="connsiteX61" fmla="*/ 1441095 w 8075981"/>
              <a:gd name="connsiteY61" fmla="*/ 95097 h 1207008"/>
              <a:gd name="connsiteX62" fmla="*/ 1463040 w 8075981"/>
              <a:gd name="connsiteY62" fmla="*/ 87782 h 1207008"/>
              <a:gd name="connsiteX63" fmla="*/ 1492301 w 8075981"/>
              <a:gd name="connsiteY63" fmla="*/ 102413 h 1207008"/>
              <a:gd name="connsiteX64" fmla="*/ 1536192 w 8075981"/>
              <a:gd name="connsiteY64" fmla="*/ 146304 h 1207008"/>
              <a:gd name="connsiteX65" fmla="*/ 1594714 w 8075981"/>
              <a:gd name="connsiteY65" fmla="*/ 160934 h 1207008"/>
              <a:gd name="connsiteX66" fmla="*/ 1631290 w 8075981"/>
              <a:gd name="connsiteY66" fmla="*/ 212141 h 1207008"/>
              <a:gd name="connsiteX67" fmla="*/ 1638605 w 8075981"/>
              <a:gd name="connsiteY67" fmla="*/ 256032 h 1207008"/>
              <a:gd name="connsiteX68" fmla="*/ 1660551 w 8075981"/>
              <a:gd name="connsiteY68" fmla="*/ 292608 h 1207008"/>
              <a:gd name="connsiteX69" fmla="*/ 1667866 w 8075981"/>
              <a:gd name="connsiteY69" fmla="*/ 314553 h 1207008"/>
              <a:gd name="connsiteX70" fmla="*/ 1697127 w 8075981"/>
              <a:gd name="connsiteY70" fmla="*/ 395021 h 1207008"/>
              <a:gd name="connsiteX71" fmla="*/ 1704442 w 8075981"/>
              <a:gd name="connsiteY71" fmla="*/ 431597 h 1207008"/>
              <a:gd name="connsiteX72" fmla="*/ 1719072 w 8075981"/>
              <a:gd name="connsiteY72" fmla="*/ 475488 h 1207008"/>
              <a:gd name="connsiteX73" fmla="*/ 1733703 w 8075981"/>
              <a:gd name="connsiteY73" fmla="*/ 526694 h 1207008"/>
              <a:gd name="connsiteX74" fmla="*/ 1741018 w 8075981"/>
              <a:gd name="connsiteY74" fmla="*/ 555955 h 1207008"/>
              <a:gd name="connsiteX75" fmla="*/ 1777594 w 8075981"/>
              <a:gd name="connsiteY75" fmla="*/ 629107 h 1207008"/>
              <a:gd name="connsiteX76" fmla="*/ 1784909 w 8075981"/>
              <a:gd name="connsiteY76" fmla="*/ 651053 h 1207008"/>
              <a:gd name="connsiteX77" fmla="*/ 1806855 w 8075981"/>
              <a:gd name="connsiteY77" fmla="*/ 687629 h 1207008"/>
              <a:gd name="connsiteX78" fmla="*/ 1814170 w 8075981"/>
              <a:gd name="connsiteY78" fmla="*/ 716889 h 1207008"/>
              <a:gd name="connsiteX79" fmla="*/ 1828800 w 8075981"/>
              <a:gd name="connsiteY79" fmla="*/ 731520 h 1207008"/>
              <a:gd name="connsiteX80" fmla="*/ 1843431 w 8075981"/>
              <a:gd name="connsiteY80" fmla="*/ 790041 h 1207008"/>
              <a:gd name="connsiteX81" fmla="*/ 1858061 w 8075981"/>
              <a:gd name="connsiteY81" fmla="*/ 811987 h 1207008"/>
              <a:gd name="connsiteX82" fmla="*/ 1880007 w 8075981"/>
              <a:gd name="connsiteY82" fmla="*/ 833933 h 1207008"/>
              <a:gd name="connsiteX83" fmla="*/ 1916583 w 8075981"/>
              <a:gd name="connsiteY83" fmla="*/ 877824 h 1207008"/>
              <a:gd name="connsiteX84" fmla="*/ 1931213 w 8075981"/>
              <a:gd name="connsiteY84" fmla="*/ 907085 h 1207008"/>
              <a:gd name="connsiteX85" fmla="*/ 1960474 w 8075981"/>
              <a:gd name="connsiteY85" fmla="*/ 936345 h 1207008"/>
              <a:gd name="connsiteX86" fmla="*/ 1982419 w 8075981"/>
              <a:gd name="connsiteY86" fmla="*/ 965606 h 1207008"/>
              <a:gd name="connsiteX87" fmla="*/ 1997050 w 8075981"/>
              <a:gd name="connsiteY87" fmla="*/ 980237 h 1207008"/>
              <a:gd name="connsiteX88" fmla="*/ 2011680 w 8075981"/>
              <a:gd name="connsiteY88" fmla="*/ 1009497 h 1207008"/>
              <a:gd name="connsiteX89" fmla="*/ 2070202 w 8075981"/>
              <a:gd name="connsiteY89" fmla="*/ 1089965 h 1207008"/>
              <a:gd name="connsiteX90" fmla="*/ 2084832 w 8075981"/>
              <a:gd name="connsiteY90" fmla="*/ 1111910 h 1207008"/>
              <a:gd name="connsiteX91" fmla="*/ 2136039 w 8075981"/>
              <a:gd name="connsiteY91" fmla="*/ 1155801 h 1207008"/>
              <a:gd name="connsiteX92" fmla="*/ 2143354 w 8075981"/>
              <a:gd name="connsiteY92" fmla="*/ 1177747 h 1207008"/>
              <a:gd name="connsiteX93" fmla="*/ 2201875 w 8075981"/>
              <a:gd name="connsiteY93" fmla="*/ 1207008 h 1207008"/>
              <a:gd name="connsiteX94" fmla="*/ 2238451 w 8075981"/>
              <a:gd name="connsiteY94" fmla="*/ 1199693 h 1207008"/>
              <a:gd name="connsiteX95" fmla="*/ 2260397 w 8075981"/>
              <a:gd name="connsiteY95" fmla="*/ 1185062 h 1207008"/>
              <a:gd name="connsiteX96" fmla="*/ 2289658 w 8075981"/>
              <a:gd name="connsiteY96" fmla="*/ 1170432 h 1207008"/>
              <a:gd name="connsiteX97" fmla="*/ 2340864 w 8075981"/>
              <a:gd name="connsiteY97" fmla="*/ 1141171 h 1207008"/>
              <a:gd name="connsiteX98" fmla="*/ 2362810 w 8075981"/>
              <a:gd name="connsiteY98" fmla="*/ 1119225 h 1207008"/>
              <a:gd name="connsiteX99" fmla="*/ 2384755 w 8075981"/>
              <a:gd name="connsiteY99" fmla="*/ 1111910 h 1207008"/>
              <a:gd name="connsiteX100" fmla="*/ 2414016 w 8075981"/>
              <a:gd name="connsiteY100" fmla="*/ 1075334 h 1207008"/>
              <a:gd name="connsiteX101" fmla="*/ 2457907 w 8075981"/>
              <a:gd name="connsiteY101" fmla="*/ 1038758 h 1207008"/>
              <a:gd name="connsiteX102" fmla="*/ 2501799 w 8075981"/>
              <a:gd name="connsiteY102" fmla="*/ 994867 h 1207008"/>
              <a:gd name="connsiteX103" fmla="*/ 2553005 w 8075981"/>
              <a:gd name="connsiteY103" fmla="*/ 943661 h 1207008"/>
              <a:gd name="connsiteX104" fmla="*/ 2574951 w 8075981"/>
              <a:gd name="connsiteY104" fmla="*/ 921715 h 1207008"/>
              <a:gd name="connsiteX105" fmla="*/ 2596896 w 8075981"/>
              <a:gd name="connsiteY105" fmla="*/ 907085 h 1207008"/>
              <a:gd name="connsiteX106" fmla="*/ 2655418 w 8075981"/>
              <a:gd name="connsiteY106" fmla="*/ 819302 h 1207008"/>
              <a:gd name="connsiteX107" fmla="*/ 2677363 w 8075981"/>
              <a:gd name="connsiteY107" fmla="*/ 797357 h 1207008"/>
              <a:gd name="connsiteX108" fmla="*/ 2713939 w 8075981"/>
              <a:gd name="connsiteY108" fmla="*/ 746150 h 1207008"/>
              <a:gd name="connsiteX109" fmla="*/ 2728570 w 8075981"/>
              <a:gd name="connsiteY109" fmla="*/ 716889 h 1207008"/>
              <a:gd name="connsiteX110" fmla="*/ 2750515 w 8075981"/>
              <a:gd name="connsiteY110" fmla="*/ 694944 h 1207008"/>
              <a:gd name="connsiteX111" fmla="*/ 2801722 w 8075981"/>
              <a:gd name="connsiteY111" fmla="*/ 643737 h 1207008"/>
              <a:gd name="connsiteX112" fmla="*/ 2823667 w 8075981"/>
              <a:gd name="connsiteY112" fmla="*/ 607161 h 1207008"/>
              <a:gd name="connsiteX113" fmla="*/ 2926080 w 8075981"/>
              <a:gd name="connsiteY113" fmla="*/ 490118 h 1207008"/>
              <a:gd name="connsiteX114" fmla="*/ 2984602 w 8075981"/>
              <a:gd name="connsiteY114" fmla="*/ 409651 h 1207008"/>
              <a:gd name="connsiteX115" fmla="*/ 3006547 w 8075981"/>
              <a:gd name="connsiteY115" fmla="*/ 387705 h 1207008"/>
              <a:gd name="connsiteX116" fmla="*/ 3021178 w 8075981"/>
              <a:gd name="connsiteY116" fmla="*/ 358445 h 1207008"/>
              <a:gd name="connsiteX117" fmla="*/ 3050439 w 8075981"/>
              <a:gd name="connsiteY117" fmla="*/ 343814 h 1207008"/>
              <a:gd name="connsiteX118" fmla="*/ 3072384 w 8075981"/>
              <a:gd name="connsiteY118" fmla="*/ 321869 h 1207008"/>
              <a:gd name="connsiteX119" fmla="*/ 3094330 w 8075981"/>
              <a:gd name="connsiteY119" fmla="*/ 307238 h 1207008"/>
              <a:gd name="connsiteX120" fmla="*/ 3116275 w 8075981"/>
              <a:gd name="connsiteY120" fmla="*/ 285293 h 1207008"/>
              <a:gd name="connsiteX121" fmla="*/ 3167482 w 8075981"/>
              <a:gd name="connsiteY121" fmla="*/ 256032 h 1207008"/>
              <a:gd name="connsiteX122" fmla="*/ 3211373 w 8075981"/>
              <a:gd name="connsiteY122" fmla="*/ 226771 h 1207008"/>
              <a:gd name="connsiteX123" fmla="*/ 3247949 w 8075981"/>
              <a:gd name="connsiteY123" fmla="*/ 197510 h 1207008"/>
              <a:gd name="connsiteX124" fmla="*/ 3291840 w 8075981"/>
              <a:gd name="connsiteY124" fmla="*/ 190195 h 1207008"/>
              <a:gd name="connsiteX125" fmla="*/ 3335731 w 8075981"/>
              <a:gd name="connsiteY125" fmla="*/ 175565 h 1207008"/>
              <a:gd name="connsiteX126" fmla="*/ 3482035 w 8075981"/>
              <a:gd name="connsiteY126" fmla="*/ 190195 h 1207008"/>
              <a:gd name="connsiteX127" fmla="*/ 3511296 w 8075981"/>
              <a:gd name="connsiteY127" fmla="*/ 204825 h 1207008"/>
              <a:gd name="connsiteX128" fmla="*/ 3555187 w 8075981"/>
              <a:gd name="connsiteY128" fmla="*/ 256032 h 1207008"/>
              <a:gd name="connsiteX129" fmla="*/ 3569818 w 8075981"/>
              <a:gd name="connsiteY129" fmla="*/ 307238 h 1207008"/>
              <a:gd name="connsiteX130" fmla="*/ 3584448 w 8075981"/>
              <a:gd name="connsiteY130" fmla="*/ 321869 h 1207008"/>
              <a:gd name="connsiteX131" fmla="*/ 3591763 w 8075981"/>
              <a:gd name="connsiteY131" fmla="*/ 343814 h 1207008"/>
              <a:gd name="connsiteX132" fmla="*/ 3599079 w 8075981"/>
              <a:gd name="connsiteY132" fmla="*/ 380390 h 1207008"/>
              <a:gd name="connsiteX133" fmla="*/ 3613709 w 8075981"/>
              <a:gd name="connsiteY133" fmla="*/ 395021 h 1207008"/>
              <a:gd name="connsiteX134" fmla="*/ 3642970 w 8075981"/>
              <a:gd name="connsiteY134" fmla="*/ 475488 h 1207008"/>
              <a:gd name="connsiteX135" fmla="*/ 3664915 w 8075981"/>
              <a:gd name="connsiteY135" fmla="*/ 512064 h 1207008"/>
              <a:gd name="connsiteX136" fmla="*/ 3679546 w 8075981"/>
              <a:gd name="connsiteY136" fmla="*/ 548640 h 1207008"/>
              <a:gd name="connsiteX137" fmla="*/ 3716122 w 8075981"/>
              <a:gd name="connsiteY137" fmla="*/ 599846 h 1207008"/>
              <a:gd name="connsiteX138" fmla="*/ 3730752 w 8075981"/>
              <a:gd name="connsiteY138" fmla="*/ 629107 h 1207008"/>
              <a:gd name="connsiteX139" fmla="*/ 3752698 w 8075981"/>
              <a:gd name="connsiteY139" fmla="*/ 643737 h 1207008"/>
              <a:gd name="connsiteX140" fmla="*/ 3796589 w 8075981"/>
              <a:gd name="connsiteY140" fmla="*/ 687629 h 1207008"/>
              <a:gd name="connsiteX141" fmla="*/ 3855111 w 8075981"/>
              <a:gd name="connsiteY141" fmla="*/ 738835 h 1207008"/>
              <a:gd name="connsiteX142" fmla="*/ 3877056 w 8075981"/>
              <a:gd name="connsiteY142" fmla="*/ 760781 h 1207008"/>
              <a:gd name="connsiteX143" fmla="*/ 3928263 w 8075981"/>
              <a:gd name="connsiteY143" fmla="*/ 797357 h 1207008"/>
              <a:gd name="connsiteX144" fmla="*/ 4016045 w 8075981"/>
              <a:gd name="connsiteY144" fmla="*/ 855878 h 1207008"/>
              <a:gd name="connsiteX145" fmla="*/ 4067251 w 8075981"/>
              <a:gd name="connsiteY145" fmla="*/ 870509 h 1207008"/>
              <a:gd name="connsiteX146" fmla="*/ 4089197 w 8075981"/>
              <a:gd name="connsiteY146" fmla="*/ 892454 h 1207008"/>
              <a:gd name="connsiteX147" fmla="*/ 4147719 w 8075981"/>
              <a:gd name="connsiteY147" fmla="*/ 921715 h 1207008"/>
              <a:gd name="connsiteX148" fmla="*/ 4191610 w 8075981"/>
              <a:gd name="connsiteY148" fmla="*/ 936345 h 1207008"/>
              <a:gd name="connsiteX149" fmla="*/ 4242816 w 8075981"/>
              <a:gd name="connsiteY149" fmla="*/ 943661 h 1207008"/>
              <a:gd name="connsiteX150" fmla="*/ 4301338 w 8075981"/>
              <a:gd name="connsiteY150" fmla="*/ 958291 h 1207008"/>
              <a:gd name="connsiteX151" fmla="*/ 4323283 w 8075981"/>
              <a:gd name="connsiteY151" fmla="*/ 965606 h 1207008"/>
              <a:gd name="connsiteX152" fmla="*/ 4418381 w 8075981"/>
              <a:gd name="connsiteY152" fmla="*/ 987552 h 1207008"/>
              <a:gd name="connsiteX153" fmla="*/ 4674413 w 8075981"/>
              <a:gd name="connsiteY153" fmla="*/ 958291 h 1207008"/>
              <a:gd name="connsiteX154" fmla="*/ 4857293 w 8075981"/>
              <a:gd name="connsiteY154" fmla="*/ 907085 h 1207008"/>
              <a:gd name="connsiteX155" fmla="*/ 4923130 w 8075981"/>
              <a:gd name="connsiteY155" fmla="*/ 870509 h 1207008"/>
              <a:gd name="connsiteX156" fmla="*/ 4967021 w 8075981"/>
              <a:gd name="connsiteY156" fmla="*/ 841248 h 1207008"/>
              <a:gd name="connsiteX157" fmla="*/ 5047488 w 8075981"/>
              <a:gd name="connsiteY157" fmla="*/ 804672 h 1207008"/>
              <a:gd name="connsiteX158" fmla="*/ 5171847 w 8075981"/>
              <a:gd name="connsiteY158" fmla="*/ 731520 h 1207008"/>
              <a:gd name="connsiteX159" fmla="*/ 5223053 w 8075981"/>
              <a:gd name="connsiteY159" fmla="*/ 702259 h 1207008"/>
              <a:gd name="connsiteX160" fmla="*/ 5296205 w 8075981"/>
              <a:gd name="connsiteY160" fmla="*/ 651053 h 1207008"/>
              <a:gd name="connsiteX161" fmla="*/ 5347411 w 8075981"/>
              <a:gd name="connsiteY161" fmla="*/ 607161 h 1207008"/>
              <a:gd name="connsiteX162" fmla="*/ 5442509 w 8075981"/>
              <a:gd name="connsiteY162" fmla="*/ 555955 h 1207008"/>
              <a:gd name="connsiteX163" fmla="*/ 5588813 w 8075981"/>
              <a:gd name="connsiteY163" fmla="*/ 497433 h 1207008"/>
              <a:gd name="connsiteX164" fmla="*/ 5757063 w 8075981"/>
              <a:gd name="connsiteY164" fmla="*/ 424281 h 1207008"/>
              <a:gd name="connsiteX165" fmla="*/ 5896051 w 8075981"/>
              <a:gd name="connsiteY165" fmla="*/ 358445 h 1207008"/>
              <a:gd name="connsiteX166" fmla="*/ 5954573 w 8075981"/>
              <a:gd name="connsiteY166" fmla="*/ 351129 h 1207008"/>
              <a:gd name="connsiteX167" fmla="*/ 6086247 w 8075981"/>
              <a:gd name="connsiteY167" fmla="*/ 314553 h 1207008"/>
              <a:gd name="connsiteX168" fmla="*/ 6225235 w 8075981"/>
              <a:gd name="connsiteY168" fmla="*/ 285293 h 1207008"/>
              <a:gd name="connsiteX169" fmla="*/ 6291072 w 8075981"/>
              <a:gd name="connsiteY169" fmla="*/ 292608 h 1207008"/>
              <a:gd name="connsiteX170" fmla="*/ 6364224 w 8075981"/>
              <a:gd name="connsiteY170" fmla="*/ 307238 h 1207008"/>
              <a:gd name="connsiteX171" fmla="*/ 6517843 w 8075981"/>
              <a:gd name="connsiteY171" fmla="*/ 321869 h 1207008"/>
              <a:gd name="connsiteX172" fmla="*/ 6576365 w 8075981"/>
              <a:gd name="connsiteY172" fmla="*/ 336499 h 1207008"/>
              <a:gd name="connsiteX173" fmla="*/ 6620256 w 8075981"/>
              <a:gd name="connsiteY173" fmla="*/ 343814 h 1207008"/>
              <a:gd name="connsiteX174" fmla="*/ 6642202 w 8075981"/>
              <a:gd name="connsiteY174" fmla="*/ 351129 h 1207008"/>
              <a:gd name="connsiteX175" fmla="*/ 6700723 w 8075981"/>
              <a:gd name="connsiteY175" fmla="*/ 358445 h 1207008"/>
              <a:gd name="connsiteX176" fmla="*/ 6744615 w 8075981"/>
              <a:gd name="connsiteY176" fmla="*/ 365760 h 1207008"/>
              <a:gd name="connsiteX177" fmla="*/ 6898234 w 8075981"/>
              <a:gd name="connsiteY177" fmla="*/ 358445 h 1207008"/>
              <a:gd name="connsiteX178" fmla="*/ 6949440 w 8075981"/>
              <a:gd name="connsiteY178" fmla="*/ 321869 h 1207008"/>
              <a:gd name="connsiteX179" fmla="*/ 7051853 w 8075981"/>
              <a:gd name="connsiteY179" fmla="*/ 263347 h 1207008"/>
              <a:gd name="connsiteX180" fmla="*/ 7146951 w 8075981"/>
              <a:gd name="connsiteY180" fmla="*/ 197510 h 1207008"/>
              <a:gd name="connsiteX181" fmla="*/ 7198157 w 8075981"/>
              <a:gd name="connsiteY181" fmla="*/ 182880 h 1207008"/>
              <a:gd name="connsiteX182" fmla="*/ 7315200 w 8075981"/>
              <a:gd name="connsiteY182" fmla="*/ 117043 h 1207008"/>
              <a:gd name="connsiteX183" fmla="*/ 7359091 w 8075981"/>
              <a:gd name="connsiteY183" fmla="*/ 102413 h 1207008"/>
              <a:gd name="connsiteX184" fmla="*/ 7432243 w 8075981"/>
              <a:gd name="connsiteY184" fmla="*/ 65837 h 1207008"/>
              <a:gd name="connsiteX185" fmla="*/ 7607808 w 8075981"/>
              <a:gd name="connsiteY185" fmla="*/ 21945 h 1207008"/>
              <a:gd name="connsiteX186" fmla="*/ 7680960 w 8075981"/>
              <a:gd name="connsiteY186" fmla="*/ 14630 h 1207008"/>
              <a:gd name="connsiteX187" fmla="*/ 7724851 w 8075981"/>
              <a:gd name="connsiteY187" fmla="*/ 7315 h 1207008"/>
              <a:gd name="connsiteX188" fmla="*/ 7790688 w 8075981"/>
              <a:gd name="connsiteY188" fmla="*/ 0 h 1207008"/>
              <a:gd name="connsiteX189" fmla="*/ 7922362 w 8075981"/>
              <a:gd name="connsiteY189" fmla="*/ 7315 h 1207008"/>
              <a:gd name="connsiteX190" fmla="*/ 7958938 w 8075981"/>
              <a:gd name="connsiteY190" fmla="*/ 21945 h 1207008"/>
              <a:gd name="connsiteX191" fmla="*/ 7988199 w 8075981"/>
              <a:gd name="connsiteY191" fmla="*/ 29261 h 1207008"/>
              <a:gd name="connsiteX192" fmla="*/ 8024775 w 8075981"/>
              <a:gd name="connsiteY192" fmla="*/ 58521 h 1207008"/>
              <a:gd name="connsiteX193" fmla="*/ 8068666 w 8075981"/>
              <a:gd name="connsiteY193" fmla="*/ 65837 h 1207008"/>
              <a:gd name="connsiteX194" fmla="*/ 8075981 w 8075981"/>
              <a:gd name="connsiteY194" fmla="*/ 87782 h 120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8075981" h="1207008">
                <a:moveTo>
                  <a:pt x="0" y="65837"/>
                </a:moveTo>
                <a:cubicBezTo>
                  <a:pt x="75590" y="90221"/>
                  <a:pt x="153653" y="107969"/>
                  <a:pt x="226771" y="138989"/>
                </a:cubicBezTo>
                <a:cubicBezTo>
                  <a:pt x="236810" y="143248"/>
                  <a:pt x="237106" y="158226"/>
                  <a:pt x="241402" y="168249"/>
                </a:cubicBezTo>
                <a:cubicBezTo>
                  <a:pt x="259577" y="210656"/>
                  <a:pt x="235228" y="169960"/>
                  <a:pt x="263347" y="212141"/>
                </a:cubicBezTo>
                <a:cubicBezTo>
                  <a:pt x="265690" y="221511"/>
                  <a:pt x="272733" y="252856"/>
                  <a:pt x="277978" y="263347"/>
                </a:cubicBezTo>
                <a:cubicBezTo>
                  <a:pt x="281910" y="271211"/>
                  <a:pt x="288246" y="277660"/>
                  <a:pt x="292608" y="285293"/>
                </a:cubicBezTo>
                <a:cubicBezTo>
                  <a:pt x="298018" y="294761"/>
                  <a:pt x="302362" y="304800"/>
                  <a:pt x="307239" y="314553"/>
                </a:cubicBezTo>
                <a:cubicBezTo>
                  <a:pt x="309474" y="323495"/>
                  <a:pt x="320981" y="375881"/>
                  <a:pt x="329184" y="395021"/>
                </a:cubicBezTo>
                <a:cubicBezTo>
                  <a:pt x="333480" y="405044"/>
                  <a:pt x="338938" y="414528"/>
                  <a:pt x="343815" y="424281"/>
                </a:cubicBezTo>
                <a:cubicBezTo>
                  <a:pt x="346253" y="436473"/>
                  <a:pt x="346764" y="449215"/>
                  <a:pt x="351130" y="460857"/>
                </a:cubicBezTo>
                <a:cubicBezTo>
                  <a:pt x="354217" y="469089"/>
                  <a:pt x="362189" y="474769"/>
                  <a:pt x="365760" y="482803"/>
                </a:cubicBezTo>
                <a:cubicBezTo>
                  <a:pt x="372023" y="496896"/>
                  <a:pt x="375514" y="512064"/>
                  <a:pt x="380391" y="526694"/>
                </a:cubicBezTo>
                <a:cubicBezTo>
                  <a:pt x="382829" y="534009"/>
                  <a:pt x="386438" y="541034"/>
                  <a:pt x="387706" y="548640"/>
                </a:cubicBezTo>
                <a:cubicBezTo>
                  <a:pt x="393840" y="585443"/>
                  <a:pt x="394195" y="601646"/>
                  <a:pt x="409651" y="636422"/>
                </a:cubicBezTo>
                <a:cubicBezTo>
                  <a:pt x="413222" y="644456"/>
                  <a:pt x="419405" y="651053"/>
                  <a:pt x="424282" y="658368"/>
                </a:cubicBezTo>
                <a:cubicBezTo>
                  <a:pt x="445002" y="720528"/>
                  <a:pt x="416106" y="644743"/>
                  <a:pt x="446227" y="694944"/>
                </a:cubicBezTo>
                <a:cubicBezTo>
                  <a:pt x="474716" y="742425"/>
                  <a:pt x="431104" y="694448"/>
                  <a:pt x="468173" y="731520"/>
                </a:cubicBezTo>
                <a:cubicBezTo>
                  <a:pt x="487724" y="809728"/>
                  <a:pt x="461132" y="724684"/>
                  <a:pt x="490119" y="775411"/>
                </a:cubicBezTo>
                <a:cubicBezTo>
                  <a:pt x="498261" y="789660"/>
                  <a:pt x="514942" y="842568"/>
                  <a:pt x="519379" y="855878"/>
                </a:cubicBezTo>
                <a:cubicBezTo>
                  <a:pt x="522034" y="877117"/>
                  <a:pt x="524949" y="919497"/>
                  <a:pt x="534010" y="943661"/>
                </a:cubicBezTo>
                <a:cubicBezTo>
                  <a:pt x="537839" y="953871"/>
                  <a:pt x="544345" y="962898"/>
                  <a:pt x="548640" y="972921"/>
                </a:cubicBezTo>
                <a:cubicBezTo>
                  <a:pt x="551677" y="980009"/>
                  <a:pt x="551678" y="988451"/>
                  <a:pt x="555955" y="994867"/>
                </a:cubicBezTo>
                <a:cubicBezTo>
                  <a:pt x="567220" y="1011765"/>
                  <a:pt x="583653" y="1020647"/>
                  <a:pt x="599847" y="1031443"/>
                </a:cubicBezTo>
                <a:cubicBezTo>
                  <a:pt x="607470" y="1054313"/>
                  <a:pt x="614862" y="1082906"/>
                  <a:pt x="636423" y="1097280"/>
                </a:cubicBezTo>
                <a:cubicBezTo>
                  <a:pt x="651053" y="1107034"/>
                  <a:pt x="667881" y="1114108"/>
                  <a:pt x="680314" y="1126541"/>
                </a:cubicBezTo>
                <a:cubicBezTo>
                  <a:pt x="707712" y="1153939"/>
                  <a:pt x="692445" y="1145215"/>
                  <a:pt x="724205" y="1155801"/>
                </a:cubicBezTo>
                <a:cubicBezTo>
                  <a:pt x="738835" y="1150924"/>
                  <a:pt x="755018" y="1149344"/>
                  <a:pt x="768096" y="1141171"/>
                </a:cubicBezTo>
                <a:cubicBezTo>
                  <a:pt x="785855" y="1130071"/>
                  <a:pt x="780954" y="1112427"/>
                  <a:pt x="790042" y="1097280"/>
                </a:cubicBezTo>
                <a:cubicBezTo>
                  <a:pt x="793590" y="1091366"/>
                  <a:pt x="799795" y="1087526"/>
                  <a:pt x="804672" y="1082649"/>
                </a:cubicBezTo>
                <a:cubicBezTo>
                  <a:pt x="807110" y="1072896"/>
                  <a:pt x="808457" y="1062802"/>
                  <a:pt x="811987" y="1053389"/>
                </a:cubicBezTo>
                <a:cubicBezTo>
                  <a:pt x="815816" y="1043178"/>
                  <a:pt x="823169" y="1034473"/>
                  <a:pt x="826618" y="1024128"/>
                </a:cubicBezTo>
                <a:cubicBezTo>
                  <a:pt x="830550" y="1012333"/>
                  <a:pt x="829567" y="999194"/>
                  <a:pt x="833933" y="987552"/>
                </a:cubicBezTo>
                <a:cubicBezTo>
                  <a:pt x="837020" y="979320"/>
                  <a:pt x="844631" y="973470"/>
                  <a:pt x="848563" y="965606"/>
                </a:cubicBezTo>
                <a:cubicBezTo>
                  <a:pt x="852011" y="958709"/>
                  <a:pt x="852842" y="950748"/>
                  <a:pt x="855879" y="943661"/>
                </a:cubicBezTo>
                <a:cubicBezTo>
                  <a:pt x="867018" y="917671"/>
                  <a:pt x="870445" y="914496"/>
                  <a:pt x="885139" y="892454"/>
                </a:cubicBezTo>
                <a:cubicBezTo>
                  <a:pt x="887482" y="883082"/>
                  <a:pt x="894524" y="851741"/>
                  <a:pt x="899770" y="841248"/>
                </a:cubicBezTo>
                <a:cubicBezTo>
                  <a:pt x="903702" y="833384"/>
                  <a:pt x="910038" y="826935"/>
                  <a:pt x="914400" y="819302"/>
                </a:cubicBezTo>
                <a:cubicBezTo>
                  <a:pt x="919810" y="809834"/>
                  <a:pt x="923621" y="799509"/>
                  <a:pt x="929031" y="790041"/>
                </a:cubicBezTo>
                <a:cubicBezTo>
                  <a:pt x="933393" y="782408"/>
                  <a:pt x="939729" y="775959"/>
                  <a:pt x="943661" y="768096"/>
                </a:cubicBezTo>
                <a:cubicBezTo>
                  <a:pt x="979450" y="696516"/>
                  <a:pt x="939026" y="760417"/>
                  <a:pt x="972922" y="709574"/>
                </a:cubicBezTo>
                <a:cubicBezTo>
                  <a:pt x="979253" y="690582"/>
                  <a:pt x="986121" y="668544"/>
                  <a:pt x="994867" y="651053"/>
                </a:cubicBezTo>
                <a:cubicBezTo>
                  <a:pt x="998799" y="643189"/>
                  <a:pt x="1004621" y="636422"/>
                  <a:pt x="1009498" y="629107"/>
                </a:cubicBezTo>
                <a:cubicBezTo>
                  <a:pt x="1011936" y="621792"/>
                  <a:pt x="1013776" y="614249"/>
                  <a:pt x="1016813" y="607161"/>
                </a:cubicBezTo>
                <a:cubicBezTo>
                  <a:pt x="1027950" y="581175"/>
                  <a:pt x="1031381" y="577994"/>
                  <a:pt x="1046074" y="555955"/>
                </a:cubicBezTo>
                <a:cubicBezTo>
                  <a:pt x="1048512" y="546201"/>
                  <a:pt x="1048401" y="535423"/>
                  <a:pt x="1053389" y="526694"/>
                </a:cubicBezTo>
                <a:cubicBezTo>
                  <a:pt x="1058522" y="517712"/>
                  <a:pt x="1068712" y="512696"/>
                  <a:pt x="1075335" y="504749"/>
                </a:cubicBezTo>
                <a:cubicBezTo>
                  <a:pt x="1080963" y="497995"/>
                  <a:pt x="1085088" y="490118"/>
                  <a:pt x="1089965" y="482803"/>
                </a:cubicBezTo>
                <a:cubicBezTo>
                  <a:pt x="1102800" y="431460"/>
                  <a:pt x="1088139" y="474019"/>
                  <a:pt x="1119226" y="424281"/>
                </a:cubicBezTo>
                <a:cubicBezTo>
                  <a:pt x="1125005" y="415034"/>
                  <a:pt x="1128246" y="404372"/>
                  <a:pt x="1133856" y="395021"/>
                </a:cubicBezTo>
                <a:cubicBezTo>
                  <a:pt x="1142903" y="379943"/>
                  <a:pt x="1153363" y="365760"/>
                  <a:pt x="1163117" y="351129"/>
                </a:cubicBezTo>
                <a:cubicBezTo>
                  <a:pt x="1167994" y="343814"/>
                  <a:pt x="1171530" y="335401"/>
                  <a:pt x="1177747" y="329184"/>
                </a:cubicBezTo>
                <a:cubicBezTo>
                  <a:pt x="1182624" y="324307"/>
                  <a:pt x="1188069" y="319939"/>
                  <a:pt x="1192378" y="314553"/>
                </a:cubicBezTo>
                <a:cubicBezTo>
                  <a:pt x="1197870" y="307688"/>
                  <a:pt x="1201516" y="299473"/>
                  <a:pt x="1207008" y="292608"/>
                </a:cubicBezTo>
                <a:cubicBezTo>
                  <a:pt x="1218418" y="278345"/>
                  <a:pt x="1248536" y="256460"/>
                  <a:pt x="1258215" y="248717"/>
                </a:cubicBezTo>
                <a:cubicBezTo>
                  <a:pt x="1272148" y="206915"/>
                  <a:pt x="1254035" y="241750"/>
                  <a:pt x="1287475" y="219456"/>
                </a:cubicBezTo>
                <a:cubicBezTo>
                  <a:pt x="1296083" y="213717"/>
                  <a:pt x="1301566" y="204243"/>
                  <a:pt x="1309421" y="197510"/>
                </a:cubicBezTo>
                <a:cubicBezTo>
                  <a:pt x="1318678" y="189576"/>
                  <a:pt x="1329316" y="183370"/>
                  <a:pt x="1338682" y="175565"/>
                </a:cubicBezTo>
                <a:cubicBezTo>
                  <a:pt x="1343980" y="171150"/>
                  <a:pt x="1347926" y="165242"/>
                  <a:pt x="1353312" y="160934"/>
                </a:cubicBezTo>
                <a:cubicBezTo>
                  <a:pt x="1360177" y="155442"/>
                  <a:pt x="1368393" y="151796"/>
                  <a:pt x="1375258" y="146304"/>
                </a:cubicBezTo>
                <a:cubicBezTo>
                  <a:pt x="1380644" y="141996"/>
                  <a:pt x="1384502" y="135981"/>
                  <a:pt x="1389888" y="131673"/>
                </a:cubicBezTo>
                <a:cubicBezTo>
                  <a:pt x="1396753" y="126181"/>
                  <a:pt x="1404680" y="122153"/>
                  <a:pt x="1411834" y="117043"/>
                </a:cubicBezTo>
                <a:cubicBezTo>
                  <a:pt x="1421755" y="109957"/>
                  <a:pt x="1430509" y="101146"/>
                  <a:pt x="1441095" y="95097"/>
                </a:cubicBezTo>
                <a:cubicBezTo>
                  <a:pt x="1447790" y="91271"/>
                  <a:pt x="1455725" y="90220"/>
                  <a:pt x="1463040" y="87782"/>
                </a:cubicBezTo>
                <a:cubicBezTo>
                  <a:pt x="1472794" y="92659"/>
                  <a:pt x="1483786" y="95601"/>
                  <a:pt x="1492301" y="102413"/>
                </a:cubicBezTo>
                <a:cubicBezTo>
                  <a:pt x="1508457" y="115338"/>
                  <a:pt x="1515903" y="142246"/>
                  <a:pt x="1536192" y="146304"/>
                </a:cubicBezTo>
                <a:cubicBezTo>
                  <a:pt x="1580329" y="155131"/>
                  <a:pt x="1560973" y="149687"/>
                  <a:pt x="1594714" y="160934"/>
                </a:cubicBezTo>
                <a:cubicBezTo>
                  <a:pt x="1595232" y="161625"/>
                  <a:pt x="1629152" y="205726"/>
                  <a:pt x="1631290" y="212141"/>
                </a:cubicBezTo>
                <a:cubicBezTo>
                  <a:pt x="1635980" y="226212"/>
                  <a:pt x="1633536" y="242093"/>
                  <a:pt x="1638605" y="256032"/>
                </a:cubicBezTo>
                <a:cubicBezTo>
                  <a:pt x="1643464" y="269394"/>
                  <a:pt x="1654192" y="279891"/>
                  <a:pt x="1660551" y="292608"/>
                </a:cubicBezTo>
                <a:cubicBezTo>
                  <a:pt x="1663999" y="299505"/>
                  <a:pt x="1665159" y="307333"/>
                  <a:pt x="1667866" y="314553"/>
                </a:cubicBezTo>
                <a:cubicBezTo>
                  <a:pt x="1680953" y="349451"/>
                  <a:pt x="1686883" y="357459"/>
                  <a:pt x="1697127" y="395021"/>
                </a:cubicBezTo>
                <a:cubicBezTo>
                  <a:pt x="1700398" y="407016"/>
                  <a:pt x="1701171" y="419602"/>
                  <a:pt x="1704442" y="431597"/>
                </a:cubicBezTo>
                <a:cubicBezTo>
                  <a:pt x="1708500" y="446475"/>
                  <a:pt x="1714537" y="460748"/>
                  <a:pt x="1719072" y="475488"/>
                </a:cubicBezTo>
                <a:cubicBezTo>
                  <a:pt x="1724293" y="492455"/>
                  <a:pt x="1729032" y="509568"/>
                  <a:pt x="1733703" y="526694"/>
                </a:cubicBezTo>
                <a:cubicBezTo>
                  <a:pt x="1736348" y="536394"/>
                  <a:pt x="1737839" y="546417"/>
                  <a:pt x="1741018" y="555955"/>
                </a:cubicBezTo>
                <a:cubicBezTo>
                  <a:pt x="1759809" y="612331"/>
                  <a:pt x="1750104" y="574126"/>
                  <a:pt x="1777594" y="629107"/>
                </a:cubicBezTo>
                <a:cubicBezTo>
                  <a:pt x="1781042" y="636004"/>
                  <a:pt x="1781461" y="644156"/>
                  <a:pt x="1784909" y="651053"/>
                </a:cubicBezTo>
                <a:cubicBezTo>
                  <a:pt x="1791268" y="663770"/>
                  <a:pt x="1799540" y="675437"/>
                  <a:pt x="1806855" y="687629"/>
                </a:cubicBezTo>
                <a:cubicBezTo>
                  <a:pt x="1809293" y="697382"/>
                  <a:pt x="1809674" y="707897"/>
                  <a:pt x="1814170" y="716889"/>
                </a:cubicBezTo>
                <a:cubicBezTo>
                  <a:pt x="1817254" y="723058"/>
                  <a:pt x="1826239" y="725116"/>
                  <a:pt x="1828800" y="731520"/>
                </a:cubicBezTo>
                <a:cubicBezTo>
                  <a:pt x="1836268" y="750189"/>
                  <a:pt x="1832278" y="773310"/>
                  <a:pt x="1843431" y="790041"/>
                </a:cubicBezTo>
                <a:cubicBezTo>
                  <a:pt x="1848308" y="797356"/>
                  <a:pt x="1852433" y="805233"/>
                  <a:pt x="1858061" y="811987"/>
                </a:cubicBezTo>
                <a:cubicBezTo>
                  <a:pt x="1864684" y="819935"/>
                  <a:pt x="1873994" y="825515"/>
                  <a:pt x="1880007" y="833933"/>
                </a:cubicBezTo>
                <a:cubicBezTo>
                  <a:pt x="1913757" y="881182"/>
                  <a:pt x="1873318" y="848980"/>
                  <a:pt x="1916583" y="877824"/>
                </a:cubicBezTo>
                <a:cubicBezTo>
                  <a:pt x="1921460" y="887578"/>
                  <a:pt x="1924670" y="898361"/>
                  <a:pt x="1931213" y="907085"/>
                </a:cubicBezTo>
                <a:cubicBezTo>
                  <a:pt x="1939489" y="918120"/>
                  <a:pt x="1951391" y="925964"/>
                  <a:pt x="1960474" y="936345"/>
                </a:cubicBezTo>
                <a:cubicBezTo>
                  <a:pt x="1968502" y="945520"/>
                  <a:pt x="1974614" y="956240"/>
                  <a:pt x="1982419" y="965606"/>
                </a:cubicBezTo>
                <a:cubicBezTo>
                  <a:pt x="1986834" y="970905"/>
                  <a:pt x="1993224" y="974498"/>
                  <a:pt x="1997050" y="980237"/>
                </a:cubicBezTo>
                <a:cubicBezTo>
                  <a:pt x="2003099" y="989310"/>
                  <a:pt x="2006270" y="1000029"/>
                  <a:pt x="2011680" y="1009497"/>
                </a:cubicBezTo>
                <a:cubicBezTo>
                  <a:pt x="2023495" y="1030172"/>
                  <a:pt x="2066361" y="1084203"/>
                  <a:pt x="2070202" y="1089965"/>
                </a:cubicBezTo>
                <a:cubicBezTo>
                  <a:pt x="2075079" y="1097280"/>
                  <a:pt x="2079204" y="1105156"/>
                  <a:pt x="2084832" y="1111910"/>
                </a:cubicBezTo>
                <a:cubicBezTo>
                  <a:pt x="2101815" y="1132289"/>
                  <a:pt x="2114510" y="1139655"/>
                  <a:pt x="2136039" y="1155801"/>
                </a:cubicBezTo>
                <a:cubicBezTo>
                  <a:pt x="2138477" y="1163116"/>
                  <a:pt x="2138418" y="1171823"/>
                  <a:pt x="2143354" y="1177747"/>
                </a:cubicBezTo>
                <a:cubicBezTo>
                  <a:pt x="2162987" y="1201308"/>
                  <a:pt x="2175358" y="1200379"/>
                  <a:pt x="2201875" y="1207008"/>
                </a:cubicBezTo>
                <a:cubicBezTo>
                  <a:pt x="2214067" y="1204570"/>
                  <a:pt x="2226809" y="1204059"/>
                  <a:pt x="2238451" y="1199693"/>
                </a:cubicBezTo>
                <a:cubicBezTo>
                  <a:pt x="2246683" y="1196606"/>
                  <a:pt x="2252763" y="1189424"/>
                  <a:pt x="2260397" y="1185062"/>
                </a:cubicBezTo>
                <a:cubicBezTo>
                  <a:pt x="2269865" y="1179652"/>
                  <a:pt x="2280190" y="1175842"/>
                  <a:pt x="2289658" y="1170432"/>
                </a:cubicBezTo>
                <a:cubicBezTo>
                  <a:pt x="2362035" y="1129073"/>
                  <a:pt x="2252440" y="1185382"/>
                  <a:pt x="2340864" y="1141171"/>
                </a:cubicBezTo>
                <a:cubicBezTo>
                  <a:pt x="2348179" y="1133856"/>
                  <a:pt x="2354202" y="1124964"/>
                  <a:pt x="2362810" y="1119225"/>
                </a:cubicBezTo>
                <a:cubicBezTo>
                  <a:pt x="2369226" y="1114948"/>
                  <a:pt x="2378901" y="1116928"/>
                  <a:pt x="2384755" y="1111910"/>
                </a:cubicBezTo>
                <a:cubicBezTo>
                  <a:pt x="2396610" y="1101749"/>
                  <a:pt x="2402976" y="1086374"/>
                  <a:pt x="2414016" y="1075334"/>
                </a:cubicBezTo>
                <a:cubicBezTo>
                  <a:pt x="2427482" y="1061868"/>
                  <a:pt x="2443868" y="1051627"/>
                  <a:pt x="2457907" y="1038758"/>
                </a:cubicBezTo>
                <a:cubicBezTo>
                  <a:pt x="2473159" y="1024777"/>
                  <a:pt x="2487168" y="1009498"/>
                  <a:pt x="2501799" y="994867"/>
                </a:cubicBezTo>
                <a:lnTo>
                  <a:pt x="2553005" y="943661"/>
                </a:lnTo>
                <a:cubicBezTo>
                  <a:pt x="2560320" y="936346"/>
                  <a:pt x="2566343" y="927454"/>
                  <a:pt x="2574951" y="921715"/>
                </a:cubicBezTo>
                <a:lnTo>
                  <a:pt x="2596896" y="907085"/>
                </a:lnTo>
                <a:cubicBezTo>
                  <a:pt x="2613994" y="879728"/>
                  <a:pt x="2633418" y="844969"/>
                  <a:pt x="2655418" y="819302"/>
                </a:cubicBezTo>
                <a:cubicBezTo>
                  <a:pt x="2662150" y="811448"/>
                  <a:pt x="2670048" y="804672"/>
                  <a:pt x="2677363" y="797357"/>
                </a:cubicBezTo>
                <a:cubicBezTo>
                  <a:pt x="2692923" y="750682"/>
                  <a:pt x="2672283" y="801692"/>
                  <a:pt x="2713939" y="746150"/>
                </a:cubicBezTo>
                <a:cubicBezTo>
                  <a:pt x="2720482" y="737426"/>
                  <a:pt x="2722232" y="725763"/>
                  <a:pt x="2728570" y="716889"/>
                </a:cubicBezTo>
                <a:cubicBezTo>
                  <a:pt x="2734583" y="708471"/>
                  <a:pt x="2743783" y="702798"/>
                  <a:pt x="2750515" y="694944"/>
                </a:cubicBezTo>
                <a:cubicBezTo>
                  <a:pt x="2791480" y="647151"/>
                  <a:pt x="2751003" y="681776"/>
                  <a:pt x="2801722" y="643737"/>
                </a:cubicBezTo>
                <a:cubicBezTo>
                  <a:pt x="2809037" y="631545"/>
                  <a:pt x="2814565" y="618084"/>
                  <a:pt x="2823667" y="607161"/>
                </a:cubicBezTo>
                <a:cubicBezTo>
                  <a:pt x="2900857" y="514533"/>
                  <a:pt x="2852770" y="600075"/>
                  <a:pt x="2926080" y="490118"/>
                </a:cubicBezTo>
                <a:cubicBezTo>
                  <a:pt x="2942417" y="465614"/>
                  <a:pt x="2968220" y="426034"/>
                  <a:pt x="2984602" y="409651"/>
                </a:cubicBezTo>
                <a:cubicBezTo>
                  <a:pt x="2991917" y="402336"/>
                  <a:pt x="3000534" y="396123"/>
                  <a:pt x="3006547" y="387705"/>
                </a:cubicBezTo>
                <a:cubicBezTo>
                  <a:pt x="3012885" y="378831"/>
                  <a:pt x="3013467" y="366156"/>
                  <a:pt x="3021178" y="358445"/>
                </a:cubicBezTo>
                <a:cubicBezTo>
                  <a:pt x="3028889" y="350734"/>
                  <a:pt x="3041565" y="350152"/>
                  <a:pt x="3050439" y="343814"/>
                </a:cubicBezTo>
                <a:cubicBezTo>
                  <a:pt x="3058857" y="337801"/>
                  <a:pt x="3064437" y="328492"/>
                  <a:pt x="3072384" y="321869"/>
                </a:cubicBezTo>
                <a:cubicBezTo>
                  <a:pt x="3079138" y="316240"/>
                  <a:pt x="3087576" y="312867"/>
                  <a:pt x="3094330" y="307238"/>
                </a:cubicBezTo>
                <a:cubicBezTo>
                  <a:pt x="3102277" y="300615"/>
                  <a:pt x="3108328" y="291916"/>
                  <a:pt x="3116275" y="285293"/>
                </a:cubicBezTo>
                <a:cubicBezTo>
                  <a:pt x="3131787" y="272367"/>
                  <a:pt x="3149592" y="264977"/>
                  <a:pt x="3167482" y="256032"/>
                </a:cubicBezTo>
                <a:cubicBezTo>
                  <a:pt x="3198380" y="209683"/>
                  <a:pt x="3161357" y="254558"/>
                  <a:pt x="3211373" y="226771"/>
                </a:cubicBezTo>
                <a:cubicBezTo>
                  <a:pt x="3225022" y="219188"/>
                  <a:pt x="3233735" y="203971"/>
                  <a:pt x="3247949" y="197510"/>
                </a:cubicBezTo>
                <a:cubicBezTo>
                  <a:pt x="3261452" y="191372"/>
                  <a:pt x="3277451" y="193792"/>
                  <a:pt x="3291840" y="190195"/>
                </a:cubicBezTo>
                <a:cubicBezTo>
                  <a:pt x="3306801" y="186455"/>
                  <a:pt x="3321101" y="180442"/>
                  <a:pt x="3335731" y="175565"/>
                </a:cubicBezTo>
                <a:cubicBezTo>
                  <a:pt x="3382708" y="178328"/>
                  <a:pt x="3436495" y="170678"/>
                  <a:pt x="3482035" y="190195"/>
                </a:cubicBezTo>
                <a:cubicBezTo>
                  <a:pt x="3492058" y="194491"/>
                  <a:pt x="3501542" y="199948"/>
                  <a:pt x="3511296" y="204825"/>
                </a:cubicBezTo>
                <a:cubicBezTo>
                  <a:pt x="3525938" y="219467"/>
                  <a:pt x="3545802" y="237261"/>
                  <a:pt x="3555187" y="256032"/>
                </a:cubicBezTo>
                <a:cubicBezTo>
                  <a:pt x="3564748" y="275154"/>
                  <a:pt x="3559036" y="289268"/>
                  <a:pt x="3569818" y="307238"/>
                </a:cubicBezTo>
                <a:cubicBezTo>
                  <a:pt x="3573366" y="313152"/>
                  <a:pt x="3579571" y="316992"/>
                  <a:pt x="3584448" y="321869"/>
                </a:cubicBezTo>
                <a:cubicBezTo>
                  <a:pt x="3586886" y="329184"/>
                  <a:pt x="3589893" y="336334"/>
                  <a:pt x="3591763" y="343814"/>
                </a:cubicBezTo>
                <a:cubicBezTo>
                  <a:pt x="3594779" y="355876"/>
                  <a:pt x="3594181" y="368962"/>
                  <a:pt x="3599079" y="380390"/>
                </a:cubicBezTo>
                <a:cubicBezTo>
                  <a:pt x="3601796" y="386729"/>
                  <a:pt x="3608832" y="390144"/>
                  <a:pt x="3613709" y="395021"/>
                </a:cubicBezTo>
                <a:cubicBezTo>
                  <a:pt x="3620540" y="415514"/>
                  <a:pt x="3632788" y="455124"/>
                  <a:pt x="3642970" y="475488"/>
                </a:cubicBezTo>
                <a:cubicBezTo>
                  <a:pt x="3649329" y="488205"/>
                  <a:pt x="3658556" y="499347"/>
                  <a:pt x="3664915" y="512064"/>
                </a:cubicBezTo>
                <a:cubicBezTo>
                  <a:pt x="3670787" y="523809"/>
                  <a:pt x="3673674" y="536895"/>
                  <a:pt x="3679546" y="548640"/>
                </a:cubicBezTo>
                <a:cubicBezTo>
                  <a:pt x="3696543" y="582635"/>
                  <a:pt x="3695558" y="579284"/>
                  <a:pt x="3716122" y="599846"/>
                </a:cubicBezTo>
                <a:cubicBezTo>
                  <a:pt x="3720999" y="609600"/>
                  <a:pt x="3723771" y="620730"/>
                  <a:pt x="3730752" y="629107"/>
                </a:cubicBezTo>
                <a:cubicBezTo>
                  <a:pt x="3736380" y="635861"/>
                  <a:pt x="3746127" y="637896"/>
                  <a:pt x="3752698" y="643737"/>
                </a:cubicBezTo>
                <a:cubicBezTo>
                  <a:pt x="3768162" y="657483"/>
                  <a:pt x="3781958" y="672998"/>
                  <a:pt x="3796589" y="687629"/>
                </a:cubicBezTo>
                <a:cubicBezTo>
                  <a:pt x="3868663" y="759703"/>
                  <a:pt x="3784593" y="678389"/>
                  <a:pt x="3855111" y="738835"/>
                </a:cubicBezTo>
                <a:cubicBezTo>
                  <a:pt x="3862966" y="745568"/>
                  <a:pt x="3869201" y="754048"/>
                  <a:pt x="3877056" y="760781"/>
                </a:cubicBezTo>
                <a:cubicBezTo>
                  <a:pt x="3900952" y="781264"/>
                  <a:pt x="3905114" y="780822"/>
                  <a:pt x="3928263" y="797357"/>
                </a:cubicBezTo>
                <a:cubicBezTo>
                  <a:pt x="3959465" y="819645"/>
                  <a:pt x="3978244" y="838237"/>
                  <a:pt x="4016045" y="855878"/>
                </a:cubicBezTo>
                <a:cubicBezTo>
                  <a:pt x="4032131" y="863385"/>
                  <a:pt x="4050182" y="865632"/>
                  <a:pt x="4067251" y="870509"/>
                </a:cubicBezTo>
                <a:cubicBezTo>
                  <a:pt x="4074566" y="877824"/>
                  <a:pt x="4081250" y="885831"/>
                  <a:pt x="4089197" y="892454"/>
                </a:cubicBezTo>
                <a:cubicBezTo>
                  <a:pt x="4108087" y="908196"/>
                  <a:pt x="4123861" y="913040"/>
                  <a:pt x="4147719" y="921715"/>
                </a:cubicBezTo>
                <a:cubicBezTo>
                  <a:pt x="4162212" y="926985"/>
                  <a:pt x="4176583" y="932877"/>
                  <a:pt x="4191610" y="936345"/>
                </a:cubicBezTo>
                <a:cubicBezTo>
                  <a:pt x="4208410" y="940222"/>
                  <a:pt x="4225909" y="940280"/>
                  <a:pt x="4242816" y="943661"/>
                </a:cubicBezTo>
                <a:cubicBezTo>
                  <a:pt x="4262533" y="947605"/>
                  <a:pt x="4281939" y="953000"/>
                  <a:pt x="4301338" y="958291"/>
                </a:cubicBezTo>
                <a:cubicBezTo>
                  <a:pt x="4308777" y="960320"/>
                  <a:pt x="4315803" y="963736"/>
                  <a:pt x="4323283" y="965606"/>
                </a:cubicBezTo>
                <a:cubicBezTo>
                  <a:pt x="4354844" y="973496"/>
                  <a:pt x="4386682" y="980237"/>
                  <a:pt x="4418381" y="987552"/>
                </a:cubicBezTo>
                <a:cubicBezTo>
                  <a:pt x="4809399" y="960584"/>
                  <a:pt x="4527707" y="997789"/>
                  <a:pt x="4674413" y="958291"/>
                </a:cubicBezTo>
                <a:cubicBezTo>
                  <a:pt x="4708596" y="949088"/>
                  <a:pt x="4806659" y="932402"/>
                  <a:pt x="4857293" y="907085"/>
                </a:cubicBezTo>
                <a:cubicBezTo>
                  <a:pt x="4879748" y="895858"/>
                  <a:pt x="4901603" y="883425"/>
                  <a:pt x="4923130" y="870509"/>
                </a:cubicBezTo>
                <a:cubicBezTo>
                  <a:pt x="4938208" y="861462"/>
                  <a:pt x="4951481" y="849475"/>
                  <a:pt x="4967021" y="841248"/>
                </a:cubicBezTo>
                <a:cubicBezTo>
                  <a:pt x="4993060" y="827462"/>
                  <a:pt x="5021517" y="818585"/>
                  <a:pt x="5047488" y="804672"/>
                </a:cubicBezTo>
                <a:cubicBezTo>
                  <a:pt x="5089881" y="781962"/>
                  <a:pt x="5130305" y="755753"/>
                  <a:pt x="5171847" y="731520"/>
                </a:cubicBezTo>
                <a:cubicBezTo>
                  <a:pt x="5188828" y="721614"/>
                  <a:pt x="5206948" y="713533"/>
                  <a:pt x="5223053" y="702259"/>
                </a:cubicBezTo>
                <a:cubicBezTo>
                  <a:pt x="5247437" y="685190"/>
                  <a:pt x="5272561" y="669133"/>
                  <a:pt x="5296205" y="651053"/>
                </a:cubicBezTo>
                <a:cubicBezTo>
                  <a:pt x="5314063" y="637397"/>
                  <a:pt x="5328562" y="619413"/>
                  <a:pt x="5347411" y="607161"/>
                </a:cubicBezTo>
                <a:cubicBezTo>
                  <a:pt x="5377597" y="587540"/>
                  <a:pt x="5410307" y="572056"/>
                  <a:pt x="5442509" y="555955"/>
                </a:cubicBezTo>
                <a:cubicBezTo>
                  <a:pt x="5523845" y="515287"/>
                  <a:pt x="5498352" y="534682"/>
                  <a:pt x="5588813" y="497433"/>
                </a:cubicBezTo>
                <a:cubicBezTo>
                  <a:pt x="5645362" y="474148"/>
                  <a:pt x="5701795" y="450460"/>
                  <a:pt x="5757063" y="424281"/>
                </a:cubicBezTo>
                <a:cubicBezTo>
                  <a:pt x="5803392" y="402336"/>
                  <a:pt x="5845183" y="364804"/>
                  <a:pt x="5896051" y="358445"/>
                </a:cubicBezTo>
                <a:cubicBezTo>
                  <a:pt x="5915558" y="356006"/>
                  <a:pt x="5935296" y="354985"/>
                  <a:pt x="5954573" y="351129"/>
                </a:cubicBezTo>
                <a:cubicBezTo>
                  <a:pt x="6122081" y="317627"/>
                  <a:pt x="5980626" y="342719"/>
                  <a:pt x="6086247" y="314553"/>
                </a:cubicBezTo>
                <a:cubicBezTo>
                  <a:pt x="6116283" y="306543"/>
                  <a:pt x="6196490" y="291042"/>
                  <a:pt x="6225235" y="285293"/>
                </a:cubicBezTo>
                <a:cubicBezTo>
                  <a:pt x="6247181" y="287731"/>
                  <a:pt x="6269261" y="289164"/>
                  <a:pt x="6291072" y="292608"/>
                </a:cubicBezTo>
                <a:cubicBezTo>
                  <a:pt x="6315635" y="296486"/>
                  <a:pt x="6339549" y="304154"/>
                  <a:pt x="6364224" y="307238"/>
                </a:cubicBezTo>
                <a:cubicBezTo>
                  <a:pt x="6454293" y="318496"/>
                  <a:pt x="6403145" y="313045"/>
                  <a:pt x="6517843" y="321869"/>
                </a:cubicBezTo>
                <a:cubicBezTo>
                  <a:pt x="6537350" y="326746"/>
                  <a:pt x="6556704" y="332286"/>
                  <a:pt x="6576365" y="336499"/>
                </a:cubicBezTo>
                <a:cubicBezTo>
                  <a:pt x="6590868" y="339607"/>
                  <a:pt x="6605777" y="340597"/>
                  <a:pt x="6620256" y="343814"/>
                </a:cubicBezTo>
                <a:cubicBezTo>
                  <a:pt x="6627783" y="345487"/>
                  <a:pt x="6634615" y="349750"/>
                  <a:pt x="6642202" y="351129"/>
                </a:cubicBezTo>
                <a:cubicBezTo>
                  <a:pt x="6661544" y="354646"/>
                  <a:pt x="6681262" y="355665"/>
                  <a:pt x="6700723" y="358445"/>
                </a:cubicBezTo>
                <a:cubicBezTo>
                  <a:pt x="6715406" y="360543"/>
                  <a:pt x="6729984" y="363322"/>
                  <a:pt x="6744615" y="365760"/>
                </a:cubicBezTo>
                <a:cubicBezTo>
                  <a:pt x="6795821" y="363322"/>
                  <a:pt x="6848108" y="369186"/>
                  <a:pt x="6898234" y="358445"/>
                </a:cubicBezTo>
                <a:cubicBezTo>
                  <a:pt x="6918744" y="354050"/>
                  <a:pt x="6931576" y="332862"/>
                  <a:pt x="6949440" y="321869"/>
                </a:cubicBezTo>
                <a:cubicBezTo>
                  <a:pt x="7013995" y="282142"/>
                  <a:pt x="6979335" y="319130"/>
                  <a:pt x="7051853" y="263347"/>
                </a:cubicBezTo>
                <a:cubicBezTo>
                  <a:pt x="7120518" y="210528"/>
                  <a:pt x="7051925" y="235520"/>
                  <a:pt x="7146951" y="197510"/>
                </a:cubicBezTo>
                <a:cubicBezTo>
                  <a:pt x="7163433" y="190917"/>
                  <a:pt x="7181742" y="189639"/>
                  <a:pt x="7198157" y="182880"/>
                </a:cubicBezTo>
                <a:cubicBezTo>
                  <a:pt x="7393132" y="102597"/>
                  <a:pt x="7180196" y="184545"/>
                  <a:pt x="7315200" y="117043"/>
                </a:cubicBezTo>
                <a:cubicBezTo>
                  <a:pt x="7328994" y="110146"/>
                  <a:pt x="7344962" y="108594"/>
                  <a:pt x="7359091" y="102413"/>
                </a:cubicBezTo>
                <a:cubicBezTo>
                  <a:pt x="7384067" y="91486"/>
                  <a:pt x="7406569" y="75006"/>
                  <a:pt x="7432243" y="65837"/>
                </a:cubicBezTo>
                <a:cubicBezTo>
                  <a:pt x="7479323" y="49023"/>
                  <a:pt x="7551181" y="29024"/>
                  <a:pt x="7607808" y="21945"/>
                </a:cubicBezTo>
                <a:cubicBezTo>
                  <a:pt x="7632124" y="18905"/>
                  <a:pt x="7656644" y="17669"/>
                  <a:pt x="7680960" y="14630"/>
                </a:cubicBezTo>
                <a:cubicBezTo>
                  <a:pt x="7695678" y="12790"/>
                  <a:pt x="7710149" y="9275"/>
                  <a:pt x="7724851" y="7315"/>
                </a:cubicBezTo>
                <a:cubicBezTo>
                  <a:pt x="7746738" y="4397"/>
                  <a:pt x="7768742" y="2438"/>
                  <a:pt x="7790688" y="0"/>
                </a:cubicBezTo>
                <a:cubicBezTo>
                  <a:pt x="7834579" y="2438"/>
                  <a:pt x="7878772" y="1630"/>
                  <a:pt x="7922362" y="7315"/>
                </a:cubicBezTo>
                <a:cubicBezTo>
                  <a:pt x="7935383" y="9013"/>
                  <a:pt x="7946481" y="17793"/>
                  <a:pt x="7958938" y="21945"/>
                </a:cubicBezTo>
                <a:cubicBezTo>
                  <a:pt x="7968476" y="25124"/>
                  <a:pt x="7978445" y="26822"/>
                  <a:pt x="7988199" y="29261"/>
                </a:cubicBezTo>
                <a:cubicBezTo>
                  <a:pt x="8000391" y="39014"/>
                  <a:pt x="8010561" y="52060"/>
                  <a:pt x="8024775" y="58521"/>
                </a:cubicBezTo>
                <a:cubicBezTo>
                  <a:pt x="8038278" y="64659"/>
                  <a:pt x="8055788" y="58478"/>
                  <a:pt x="8068666" y="65837"/>
                </a:cubicBezTo>
                <a:cubicBezTo>
                  <a:pt x="8075361" y="69663"/>
                  <a:pt x="8075981" y="87782"/>
                  <a:pt x="8075981" y="8778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" name="フリーフォーム: 図形 106">
            <a:extLst>
              <a:ext uri="{FF2B5EF4-FFF2-40B4-BE49-F238E27FC236}">
                <a16:creationId xmlns:a16="http://schemas.microsoft.com/office/drawing/2014/main" id="{2CFAE0AE-C24D-421D-B480-97AB154A1E37}"/>
              </a:ext>
            </a:extLst>
          </p:cNvPr>
          <p:cNvSpPr/>
          <p:nvPr/>
        </p:nvSpPr>
        <p:spPr>
          <a:xfrm>
            <a:off x="3224446" y="5061562"/>
            <a:ext cx="5885722" cy="1031443"/>
          </a:xfrm>
          <a:custGeom>
            <a:avLst/>
            <a:gdLst>
              <a:gd name="connsiteX0" fmla="*/ 0 w 8178655"/>
              <a:gd name="connsiteY0" fmla="*/ 402336 h 1031443"/>
              <a:gd name="connsiteX1" fmla="*/ 387705 w 8178655"/>
              <a:gd name="connsiteY1" fmla="*/ 373075 h 1031443"/>
              <a:gd name="connsiteX2" fmla="*/ 563270 w 8178655"/>
              <a:gd name="connsiteY2" fmla="*/ 387705 h 1031443"/>
              <a:gd name="connsiteX3" fmla="*/ 599846 w 8178655"/>
              <a:gd name="connsiteY3" fmla="*/ 395020 h 1031443"/>
              <a:gd name="connsiteX4" fmla="*/ 702259 w 8178655"/>
              <a:gd name="connsiteY4" fmla="*/ 402336 h 1031443"/>
              <a:gd name="connsiteX5" fmla="*/ 782726 w 8178655"/>
              <a:gd name="connsiteY5" fmla="*/ 409651 h 1031443"/>
              <a:gd name="connsiteX6" fmla="*/ 826617 w 8178655"/>
              <a:gd name="connsiteY6" fmla="*/ 424281 h 1031443"/>
              <a:gd name="connsiteX7" fmla="*/ 877824 w 8178655"/>
              <a:gd name="connsiteY7" fmla="*/ 446227 h 1031443"/>
              <a:gd name="connsiteX8" fmla="*/ 899769 w 8178655"/>
              <a:gd name="connsiteY8" fmla="*/ 460857 h 1031443"/>
              <a:gd name="connsiteX9" fmla="*/ 965606 w 8178655"/>
              <a:gd name="connsiteY9" fmla="*/ 512064 h 1031443"/>
              <a:gd name="connsiteX10" fmla="*/ 1009497 w 8178655"/>
              <a:gd name="connsiteY10" fmla="*/ 526694 h 1031443"/>
              <a:gd name="connsiteX11" fmla="*/ 1068019 w 8178655"/>
              <a:gd name="connsiteY11" fmla="*/ 541324 h 1031443"/>
              <a:gd name="connsiteX12" fmla="*/ 1089965 w 8178655"/>
              <a:gd name="connsiteY12" fmla="*/ 555955 h 1031443"/>
              <a:gd name="connsiteX13" fmla="*/ 1155801 w 8178655"/>
              <a:gd name="connsiteY13" fmla="*/ 577900 h 1031443"/>
              <a:gd name="connsiteX14" fmla="*/ 1177747 w 8178655"/>
              <a:gd name="connsiteY14" fmla="*/ 592531 h 1031443"/>
              <a:gd name="connsiteX15" fmla="*/ 1207008 w 8178655"/>
              <a:gd name="connsiteY15" fmla="*/ 614476 h 1031443"/>
              <a:gd name="connsiteX16" fmla="*/ 1243584 w 8178655"/>
              <a:gd name="connsiteY16" fmla="*/ 621792 h 1031443"/>
              <a:gd name="connsiteX17" fmla="*/ 1265529 w 8178655"/>
              <a:gd name="connsiteY17" fmla="*/ 629107 h 1031443"/>
              <a:gd name="connsiteX18" fmla="*/ 1280160 w 8178655"/>
              <a:gd name="connsiteY18" fmla="*/ 643737 h 1031443"/>
              <a:gd name="connsiteX19" fmla="*/ 1302105 w 8178655"/>
              <a:gd name="connsiteY19" fmla="*/ 651052 h 1031443"/>
              <a:gd name="connsiteX20" fmla="*/ 1338681 w 8178655"/>
              <a:gd name="connsiteY20" fmla="*/ 672998 h 1031443"/>
              <a:gd name="connsiteX21" fmla="*/ 1367942 w 8178655"/>
              <a:gd name="connsiteY21" fmla="*/ 694944 h 1031443"/>
              <a:gd name="connsiteX22" fmla="*/ 1397203 w 8178655"/>
              <a:gd name="connsiteY22" fmla="*/ 709574 h 1031443"/>
              <a:gd name="connsiteX23" fmla="*/ 1433779 w 8178655"/>
              <a:gd name="connsiteY23" fmla="*/ 731520 h 1031443"/>
              <a:gd name="connsiteX24" fmla="*/ 1463040 w 8178655"/>
              <a:gd name="connsiteY24" fmla="*/ 746150 h 1031443"/>
              <a:gd name="connsiteX25" fmla="*/ 1484985 w 8178655"/>
              <a:gd name="connsiteY25" fmla="*/ 760780 h 1031443"/>
              <a:gd name="connsiteX26" fmla="*/ 1558137 w 8178655"/>
              <a:gd name="connsiteY26" fmla="*/ 790041 h 1031443"/>
              <a:gd name="connsiteX27" fmla="*/ 1572768 w 8178655"/>
              <a:gd name="connsiteY27" fmla="*/ 804672 h 1031443"/>
              <a:gd name="connsiteX28" fmla="*/ 1675181 w 8178655"/>
              <a:gd name="connsiteY28" fmla="*/ 833932 h 1031443"/>
              <a:gd name="connsiteX29" fmla="*/ 1704441 w 8178655"/>
              <a:gd name="connsiteY29" fmla="*/ 841248 h 1031443"/>
              <a:gd name="connsiteX30" fmla="*/ 1726387 w 8178655"/>
              <a:gd name="connsiteY30" fmla="*/ 848563 h 1031443"/>
              <a:gd name="connsiteX31" fmla="*/ 1814169 w 8178655"/>
              <a:gd name="connsiteY31" fmla="*/ 863193 h 1031443"/>
              <a:gd name="connsiteX32" fmla="*/ 2062886 w 8178655"/>
              <a:gd name="connsiteY32" fmla="*/ 855878 h 1031443"/>
              <a:gd name="connsiteX33" fmla="*/ 2150669 w 8178655"/>
              <a:gd name="connsiteY33" fmla="*/ 833932 h 1031443"/>
              <a:gd name="connsiteX34" fmla="*/ 2187245 w 8178655"/>
              <a:gd name="connsiteY34" fmla="*/ 826617 h 1031443"/>
              <a:gd name="connsiteX35" fmla="*/ 2209190 w 8178655"/>
              <a:gd name="connsiteY35" fmla="*/ 819302 h 1031443"/>
              <a:gd name="connsiteX36" fmla="*/ 2253081 w 8178655"/>
              <a:gd name="connsiteY36" fmla="*/ 811987 h 1031443"/>
              <a:gd name="connsiteX37" fmla="*/ 2275027 w 8178655"/>
              <a:gd name="connsiteY37" fmla="*/ 804672 h 1031443"/>
              <a:gd name="connsiteX38" fmla="*/ 2487168 w 8178655"/>
              <a:gd name="connsiteY38" fmla="*/ 782726 h 1031443"/>
              <a:gd name="connsiteX39" fmla="*/ 2684678 w 8178655"/>
              <a:gd name="connsiteY39" fmla="*/ 790041 h 1031443"/>
              <a:gd name="connsiteX40" fmla="*/ 2750515 w 8178655"/>
              <a:gd name="connsiteY40" fmla="*/ 804672 h 1031443"/>
              <a:gd name="connsiteX41" fmla="*/ 2772461 w 8178655"/>
              <a:gd name="connsiteY41" fmla="*/ 797356 h 1031443"/>
              <a:gd name="connsiteX42" fmla="*/ 2816352 w 8178655"/>
              <a:gd name="connsiteY42" fmla="*/ 790041 h 1031443"/>
              <a:gd name="connsiteX43" fmla="*/ 2852928 w 8178655"/>
              <a:gd name="connsiteY43" fmla="*/ 782726 h 1031443"/>
              <a:gd name="connsiteX44" fmla="*/ 2977286 w 8178655"/>
              <a:gd name="connsiteY44" fmla="*/ 790041 h 1031443"/>
              <a:gd name="connsiteX45" fmla="*/ 3021177 w 8178655"/>
              <a:gd name="connsiteY45" fmla="*/ 797356 h 1031443"/>
              <a:gd name="connsiteX46" fmla="*/ 3123590 w 8178655"/>
              <a:gd name="connsiteY46" fmla="*/ 790041 h 1031443"/>
              <a:gd name="connsiteX47" fmla="*/ 3416198 w 8178655"/>
              <a:gd name="connsiteY47" fmla="*/ 775411 h 1031443"/>
              <a:gd name="connsiteX48" fmla="*/ 3438144 w 8178655"/>
              <a:gd name="connsiteY48" fmla="*/ 768096 h 1031443"/>
              <a:gd name="connsiteX49" fmla="*/ 3467405 w 8178655"/>
              <a:gd name="connsiteY49" fmla="*/ 760780 h 1031443"/>
              <a:gd name="connsiteX50" fmla="*/ 3664915 w 8178655"/>
              <a:gd name="connsiteY50" fmla="*/ 760780 h 1031443"/>
              <a:gd name="connsiteX51" fmla="*/ 3716121 w 8178655"/>
              <a:gd name="connsiteY51" fmla="*/ 738835 h 1031443"/>
              <a:gd name="connsiteX52" fmla="*/ 3767328 w 8178655"/>
              <a:gd name="connsiteY52" fmla="*/ 731520 h 1031443"/>
              <a:gd name="connsiteX53" fmla="*/ 3891686 w 8178655"/>
              <a:gd name="connsiteY53" fmla="*/ 716889 h 1031443"/>
              <a:gd name="connsiteX54" fmla="*/ 4016045 w 8178655"/>
              <a:gd name="connsiteY54" fmla="*/ 680313 h 1031443"/>
              <a:gd name="connsiteX55" fmla="*/ 4037990 w 8178655"/>
              <a:gd name="connsiteY55" fmla="*/ 672998 h 1031443"/>
              <a:gd name="connsiteX56" fmla="*/ 4059936 w 8178655"/>
              <a:gd name="connsiteY56" fmla="*/ 658368 h 1031443"/>
              <a:gd name="connsiteX57" fmla="*/ 4308653 w 8178655"/>
              <a:gd name="connsiteY57" fmla="*/ 651052 h 1031443"/>
              <a:gd name="connsiteX58" fmla="*/ 4374489 w 8178655"/>
              <a:gd name="connsiteY58" fmla="*/ 636422 h 1031443"/>
              <a:gd name="connsiteX59" fmla="*/ 4433011 w 8178655"/>
              <a:gd name="connsiteY59" fmla="*/ 643737 h 1031443"/>
              <a:gd name="connsiteX60" fmla="*/ 4550054 w 8178655"/>
              <a:gd name="connsiteY60" fmla="*/ 621792 h 1031443"/>
              <a:gd name="connsiteX61" fmla="*/ 4630521 w 8178655"/>
              <a:gd name="connsiteY61" fmla="*/ 599846 h 1031443"/>
              <a:gd name="connsiteX62" fmla="*/ 4740249 w 8178655"/>
              <a:gd name="connsiteY62" fmla="*/ 592531 h 1031443"/>
              <a:gd name="connsiteX63" fmla="*/ 4769510 w 8178655"/>
              <a:gd name="connsiteY63" fmla="*/ 585216 h 1031443"/>
              <a:gd name="connsiteX64" fmla="*/ 4791456 w 8178655"/>
              <a:gd name="connsiteY64" fmla="*/ 577900 h 1031443"/>
              <a:gd name="connsiteX65" fmla="*/ 4849977 w 8178655"/>
              <a:gd name="connsiteY65" fmla="*/ 563270 h 1031443"/>
              <a:gd name="connsiteX66" fmla="*/ 5032857 w 8178655"/>
              <a:gd name="connsiteY66" fmla="*/ 577900 h 1031443"/>
              <a:gd name="connsiteX67" fmla="*/ 5054803 w 8178655"/>
              <a:gd name="connsiteY67" fmla="*/ 585216 h 1031443"/>
              <a:gd name="connsiteX68" fmla="*/ 5098694 w 8178655"/>
              <a:gd name="connsiteY68" fmla="*/ 621792 h 1031443"/>
              <a:gd name="connsiteX69" fmla="*/ 5135270 w 8178655"/>
              <a:gd name="connsiteY69" fmla="*/ 658368 h 1031443"/>
              <a:gd name="connsiteX70" fmla="*/ 5149901 w 8178655"/>
              <a:gd name="connsiteY70" fmla="*/ 672998 h 1031443"/>
              <a:gd name="connsiteX71" fmla="*/ 5179161 w 8178655"/>
              <a:gd name="connsiteY71" fmla="*/ 694944 h 1031443"/>
              <a:gd name="connsiteX72" fmla="*/ 5208422 w 8178655"/>
              <a:gd name="connsiteY72" fmla="*/ 738835 h 1031443"/>
              <a:gd name="connsiteX73" fmla="*/ 5223053 w 8178655"/>
              <a:gd name="connsiteY73" fmla="*/ 760780 h 1031443"/>
              <a:gd name="connsiteX74" fmla="*/ 5252313 w 8178655"/>
              <a:gd name="connsiteY74" fmla="*/ 804672 h 1031443"/>
              <a:gd name="connsiteX75" fmla="*/ 5266944 w 8178655"/>
              <a:gd name="connsiteY75" fmla="*/ 826617 h 1031443"/>
              <a:gd name="connsiteX76" fmla="*/ 5310835 w 8178655"/>
              <a:gd name="connsiteY76" fmla="*/ 870508 h 1031443"/>
              <a:gd name="connsiteX77" fmla="*/ 5318150 w 8178655"/>
              <a:gd name="connsiteY77" fmla="*/ 892454 h 1031443"/>
              <a:gd name="connsiteX78" fmla="*/ 5369357 w 8178655"/>
              <a:gd name="connsiteY78" fmla="*/ 914400 h 1031443"/>
              <a:gd name="connsiteX79" fmla="*/ 5413248 w 8178655"/>
              <a:gd name="connsiteY79" fmla="*/ 936345 h 1031443"/>
              <a:gd name="connsiteX80" fmla="*/ 5515661 w 8178655"/>
              <a:gd name="connsiteY80" fmla="*/ 921715 h 1031443"/>
              <a:gd name="connsiteX81" fmla="*/ 5596128 w 8178655"/>
              <a:gd name="connsiteY81" fmla="*/ 899769 h 1031443"/>
              <a:gd name="connsiteX82" fmla="*/ 5691225 w 8178655"/>
              <a:gd name="connsiteY82" fmla="*/ 848563 h 1031443"/>
              <a:gd name="connsiteX83" fmla="*/ 5727801 w 8178655"/>
              <a:gd name="connsiteY83" fmla="*/ 841248 h 1031443"/>
              <a:gd name="connsiteX84" fmla="*/ 5749747 w 8178655"/>
              <a:gd name="connsiteY84" fmla="*/ 833932 h 1031443"/>
              <a:gd name="connsiteX85" fmla="*/ 5808269 w 8178655"/>
              <a:gd name="connsiteY85" fmla="*/ 819302 h 1031443"/>
              <a:gd name="connsiteX86" fmla="*/ 5866790 w 8178655"/>
              <a:gd name="connsiteY86" fmla="*/ 775411 h 1031443"/>
              <a:gd name="connsiteX87" fmla="*/ 5917997 w 8178655"/>
              <a:gd name="connsiteY87" fmla="*/ 738835 h 1031443"/>
              <a:gd name="connsiteX88" fmla="*/ 5976518 w 8178655"/>
              <a:gd name="connsiteY88" fmla="*/ 716889 h 1031443"/>
              <a:gd name="connsiteX89" fmla="*/ 6013094 w 8178655"/>
              <a:gd name="connsiteY89" fmla="*/ 694944 h 1031443"/>
              <a:gd name="connsiteX90" fmla="*/ 6027725 w 8178655"/>
              <a:gd name="connsiteY90" fmla="*/ 680313 h 1031443"/>
              <a:gd name="connsiteX91" fmla="*/ 6056985 w 8178655"/>
              <a:gd name="connsiteY91" fmla="*/ 658368 h 1031443"/>
              <a:gd name="connsiteX92" fmla="*/ 6071616 w 8178655"/>
              <a:gd name="connsiteY92" fmla="*/ 643737 h 1031443"/>
              <a:gd name="connsiteX93" fmla="*/ 6093561 w 8178655"/>
              <a:gd name="connsiteY93" fmla="*/ 629107 h 1031443"/>
              <a:gd name="connsiteX94" fmla="*/ 6115507 w 8178655"/>
              <a:gd name="connsiteY94" fmla="*/ 599846 h 1031443"/>
              <a:gd name="connsiteX95" fmla="*/ 6137453 w 8178655"/>
              <a:gd name="connsiteY95" fmla="*/ 585216 h 1031443"/>
              <a:gd name="connsiteX96" fmla="*/ 6174029 w 8178655"/>
              <a:gd name="connsiteY96" fmla="*/ 563270 h 1031443"/>
              <a:gd name="connsiteX97" fmla="*/ 6254496 w 8178655"/>
              <a:gd name="connsiteY97" fmla="*/ 490118 h 1031443"/>
              <a:gd name="connsiteX98" fmla="*/ 6276441 w 8178655"/>
              <a:gd name="connsiteY98" fmla="*/ 468172 h 1031443"/>
              <a:gd name="connsiteX99" fmla="*/ 6305702 w 8178655"/>
              <a:gd name="connsiteY99" fmla="*/ 424281 h 1031443"/>
              <a:gd name="connsiteX100" fmla="*/ 6342278 w 8178655"/>
              <a:gd name="connsiteY100" fmla="*/ 373075 h 1031443"/>
              <a:gd name="connsiteX101" fmla="*/ 6364224 w 8178655"/>
              <a:gd name="connsiteY101" fmla="*/ 351129 h 1031443"/>
              <a:gd name="connsiteX102" fmla="*/ 6386169 w 8178655"/>
              <a:gd name="connsiteY102" fmla="*/ 314553 h 1031443"/>
              <a:gd name="connsiteX103" fmla="*/ 6430061 w 8178655"/>
              <a:gd name="connsiteY103" fmla="*/ 256032 h 1031443"/>
              <a:gd name="connsiteX104" fmla="*/ 6444691 w 8178655"/>
              <a:gd name="connsiteY104" fmla="*/ 241401 h 1031443"/>
              <a:gd name="connsiteX105" fmla="*/ 6473952 w 8178655"/>
              <a:gd name="connsiteY105" fmla="*/ 226771 h 1031443"/>
              <a:gd name="connsiteX106" fmla="*/ 6495897 w 8178655"/>
              <a:gd name="connsiteY106" fmla="*/ 197510 h 1031443"/>
              <a:gd name="connsiteX107" fmla="*/ 6532473 w 8178655"/>
              <a:gd name="connsiteY107" fmla="*/ 175564 h 1031443"/>
              <a:gd name="connsiteX108" fmla="*/ 6598310 w 8178655"/>
              <a:gd name="connsiteY108" fmla="*/ 138988 h 1031443"/>
              <a:gd name="connsiteX109" fmla="*/ 6678777 w 8178655"/>
              <a:gd name="connsiteY109" fmla="*/ 65836 h 1031443"/>
              <a:gd name="connsiteX110" fmla="*/ 6708038 w 8178655"/>
              <a:gd name="connsiteY110" fmla="*/ 58521 h 1031443"/>
              <a:gd name="connsiteX111" fmla="*/ 6744614 w 8178655"/>
              <a:gd name="connsiteY111" fmla="*/ 43891 h 1031443"/>
              <a:gd name="connsiteX112" fmla="*/ 6803136 w 8178655"/>
              <a:gd name="connsiteY112" fmla="*/ 29260 h 1031443"/>
              <a:gd name="connsiteX113" fmla="*/ 6832397 w 8178655"/>
              <a:gd name="connsiteY113" fmla="*/ 21945 h 1031443"/>
              <a:gd name="connsiteX114" fmla="*/ 6905549 w 8178655"/>
              <a:gd name="connsiteY114" fmla="*/ 14630 h 1031443"/>
              <a:gd name="connsiteX115" fmla="*/ 7015277 w 8178655"/>
              <a:gd name="connsiteY115" fmla="*/ 0 h 1031443"/>
              <a:gd name="connsiteX116" fmla="*/ 7095744 w 8178655"/>
              <a:gd name="connsiteY116" fmla="*/ 14630 h 1031443"/>
              <a:gd name="connsiteX117" fmla="*/ 7125005 w 8178655"/>
              <a:gd name="connsiteY117" fmla="*/ 21945 h 1031443"/>
              <a:gd name="connsiteX118" fmla="*/ 7161581 w 8178655"/>
              <a:gd name="connsiteY118" fmla="*/ 58521 h 1031443"/>
              <a:gd name="connsiteX119" fmla="*/ 7183526 w 8178655"/>
              <a:gd name="connsiteY119" fmla="*/ 80467 h 1031443"/>
              <a:gd name="connsiteX120" fmla="*/ 7190841 w 8178655"/>
              <a:gd name="connsiteY120" fmla="*/ 102412 h 1031443"/>
              <a:gd name="connsiteX121" fmla="*/ 7212787 w 8178655"/>
              <a:gd name="connsiteY121" fmla="*/ 146304 h 1031443"/>
              <a:gd name="connsiteX122" fmla="*/ 7227417 w 8178655"/>
              <a:gd name="connsiteY122" fmla="*/ 212140 h 1031443"/>
              <a:gd name="connsiteX123" fmla="*/ 7234733 w 8178655"/>
              <a:gd name="connsiteY123" fmla="*/ 234086 h 1031443"/>
              <a:gd name="connsiteX124" fmla="*/ 7242048 w 8178655"/>
              <a:gd name="connsiteY124" fmla="*/ 263347 h 1031443"/>
              <a:gd name="connsiteX125" fmla="*/ 7256678 w 8178655"/>
              <a:gd name="connsiteY125" fmla="*/ 292608 h 1031443"/>
              <a:gd name="connsiteX126" fmla="*/ 7271309 w 8178655"/>
              <a:gd name="connsiteY126" fmla="*/ 387705 h 1031443"/>
              <a:gd name="connsiteX127" fmla="*/ 7285939 w 8178655"/>
              <a:gd name="connsiteY127" fmla="*/ 438912 h 1031443"/>
              <a:gd name="connsiteX128" fmla="*/ 7300569 w 8178655"/>
              <a:gd name="connsiteY128" fmla="*/ 468172 h 1031443"/>
              <a:gd name="connsiteX129" fmla="*/ 7307885 w 8178655"/>
              <a:gd name="connsiteY129" fmla="*/ 512064 h 1031443"/>
              <a:gd name="connsiteX130" fmla="*/ 7322515 w 8178655"/>
              <a:gd name="connsiteY130" fmla="*/ 534009 h 1031443"/>
              <a:gd name="connsiteX131" fmla="*/ 7329830 w 8178655"/>
              <a:gd name="connsiteY131" fmla="*/ 570585 h 1031443"/>
              <a:gd name="connsiteX132" fmla="*/ 7344461 w 8178655"/>
              <a:gd name="connsiteY132" fmla="*/ 607161 h 1031443"/>
              <a:gd name="connsiteX133" fmla="*/ 7351776 w 8178655"/>
              <a:gd name="connsiteY133" fmla="*/ 636422 h 1031443"/>
              <a:gd name="connsiteX134" fmla="*/ 7381037 w 8178655"/>
              <a:gd name="connsiteY134" fmla="*/ 680313 h 1031443"/>
              <a:gd name="connsiteX135" fmla="*/ 7388352 w 8178655"/>
              <a:gd name="connsiteY135" fmla="*/ 702259 h 1031443"/>
              <a:gd name="connsiteX136" fmla="*/ 7395667 w 8178655"/>
              <a:gd name="connsiteY136" fmla="*/ 731520 h 1031443"/>
              <a:gd name="connsiteX137" fmla="*/ 7424928 w 8178655"/>
              <a:gd name="connsiteY137" fmla="*/ 782726 h 1031443"/>
              <a:gd name="connsiteX138" fmla="*/ 7446873 w 8178655"/>
              <a:gd name="connsiteY138" fmla="*/ 841248 h 1031443"/>
              <a:gd name="connsiteX139" fmla="*/ 7461504 w 8178655"/>
              <a:gd name="connsiteY139" fmla="*/ 855878 h 1031443"/>
              <a:gd name="connsiteX140" fmla="*/ 7490765 w 8178655"/>
              <a:gd name="connsiteY140" fmla="*/ 907084 h 1031443"/>
              <a:gd name="connsiteX141" fmla="*/ 7512710 w 8178655"/>
              <a:gd name="connsiteY141" fmla="*/ 921715 h 1031443"/>
              <a:gd name="connsiteX142" fmla="*/ 7541971 w 8178655"/>
              <a:gd name="connsiteY142" fmla="*/ 958291 h 1031443"/>
              <a:gd name="connsiteX143" fmla="*/ 7556601 w 8178655"/>
              <a:gd name="connsiteY143" fmla="*/ 980236 h 1031443"/>
              <a:gd name="connsiteX144" fmla="*/ 7593177 w 8178655"/>
              <a:gd name="connsiteY144" fmla="*/ 1009497 h 1031443"/>
              <a:gd name="connsiteX145" fmla="*/ 7629753 w 8178655"/>
              <a:gd name="connsiteY145" fmla="*/ 1031443 h 1031443"/>
              <a:gd name="connsiteX146" fmla="*/ 7673645 w 8178655"/>
              <a:gd name="connsiteY146" fmla="*/ 1016812 h 1031443"/>
              <a:gd name="connsiteX147" fmla="*/ 7717536 w 8178655"/>
              <a:gd name="connsiteY147" fmla="*/ 972921 h 1031443"/>
              <a:gd name="connsiteX148" fmla="*/ 7739481 w 8178655"/>
              <a:gd name="connsiteY148" fmla="*/ 943660 h 1031443"/>
              <a:gd name="connsiteX149" fmla="*/ 7783373 w 8178655"/>
              <a:gd name="connsiteY149" fmla="*/ 907084 h 1031443"/>
              <a:gd name="connsiteX150" fmla="*/ 7834579 w 8178655"/>
              <a:gd name="connsiteY150" fmla="*/ 855878 h 1031443"/>
              <a:gd name="connsiteX151" fmla="*/ 7863840 w 8178655"/>
              <a:gd name="connsiteY151" fmla="*/ 826617 h 1031443"/>
              <a:gd name="connsiteX152" fmla="*/ 7893101 w 8178655"/>
              <a:gd name="connsiteY152" fmla="*/ 782726 h 1031443"/>
              <a:gd name="connsiteX153" fmla="*/ 7929677 w 8178655"/>
              <a:gd name="connsiteY153" fmla="*/ 753465 h 1031443"/>
              <a:gd name="connsiteX154" fmla="*/ 7944307 w 8178655"/>
              <a:gd name="connsiteY154" fmla="*/ 716889 h 1031443"/>
              <a:gd name="connsiteX155" fmla="*/ 7958937 w 8178655"/>
              <a:gd name="connsiteY155" fmla="*/ 694944 h 1031443"/>
              <a:gd name="connsiteX156" fmla="*/ 7980883 w 8178655"/>
              <a:gd name="connsiteY156" fmla="*/ 658368 h 1031443"/>
              <a:gd name="connsiteX157" fmla="*/ 7995513 w 8178655"/>
              <a:gd name="connsiteY157" fmla="*/ 643737 h 1031443"/>
              <a:gd name="connsiteX158" fmla="*/ 8010144 w 8178655"/>
              <a:gd name="connsiteY158" fmla="*/ 621792 h 1031443"/>
              <a:gd name="connsiteX159" fmla="*/ 8017459 w 8178655"/>
              <a:gd name="connsiteY159" fmla="*/ 599846 h 1031443"/>
              <a:gd name="connsiteX160" fmla="*/ 8054035 w 8178655"/>
              <a:gd name="connsiteY160" fmla="*/ 548640 h 1031443"/>
              <a:gd name="connsiteX161" fmla="*/ 8061350 w 8178655"/>
              <a:gd name="connsiteY161" fmla="*/ 526694 h 1031443"/>
              <a:gd name="connsiteX162" fmla="*/ 8075981 w 8178655"/>
              <a:gd name="connsiteY162" fmla="*/ 512064 h 1031443"/>
              <a:gd name="connsiteX163" fmla="*/ 8090611 w 8178655"/>
              <a:gd name="connsiteY163" fmla="*/ 490118 h 1031443"/>
              <a:gd name="connsiteX164" fmla="*/ 8112557 w 8178655"/>
              <a:gd name="connsiteY164" fmla="*/ 453542 h 1031443"/>
              <a:gd name="connsiteX165" fmla="*/ 8134502 w 8178655"/>
              <a:gd name="connsiteY165" fmla="*/ 431596 h 1031443"/>
              <a:gd name="connsiteX166" fmla="*/ 8163763 w 8178655"/>
              <a:gd name="connsiteY166" fmla="*/ 373075 h 1031443"/>
              <a:gd name="connsiteX167" fmla="*/ 8178393 w 8178655"/>
              <a:gd name="connsiteY167" fmla="*/ 343814 h 1031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8178655" h="1031443">
                <a:moveTo>
                  <a:pt x="0" y="402336"/>
                </a:moveTo>
                <a:cubicBezTo>
                  <a:pt x="386288" y="432050"/>
                  <a:pt x="-8541" y="420247"/>
                  <a:pt x="387705" y="373075"/>
                </a:cubicBezTo>
                <a:cubicBezTo>
                  <a:pt x="405455" y="370962"/>
                  <a:pt x="529675" y="382906"/>
                  <a:pt x="563270" y="387705"/>
                </a:cubicBezTo>
                <a:cubicBezTo>
                  <a:pt x="575578" y="389463"/>
                  <a:pt x="587481" y="393718"/>
                  <a:pt x="599846" y="395020"/>
                </a:cubicBezTo>
                <a:cubicBezTo>
                  <a:pt x="633883" y="398603"/>
                  <a:pt x="668143" y="399607"/>
                  <a:pt x="702259" y="402336"/>
                </a:cubicBezTo>
                <a:cubicBezTo>
                  <a:pt x="729106" y="404484"/>
                  <a:pt x="755904" y="407213"/>
                  <a:pt x="782726" y="409651"/>
                </a:cubicBezTo>
                <a:cubicBezTo>
                  <a:pt x="797356" y="414528"/>
                  <a:pt x="813785" y="415726"/>
                  <a:pt x="826617" y="424281"/>
                </a:cubicBezTo>
                <a:cubicBezTo>
                  <a:pt x="856928" y="444489"/>
                  <a:pt x="840033" y="436780"/>
                  <a:pt x="877824" y="446227"/>
                </a:cubicBezTo>
                <a:cubicBezTo>
                  <a:pt x="885139" y="451104"/>
                  <a:pt x="893015" y="455229"/>
                  <a:pt x="899769" y="460857"/>
                </a:cubicBezTo>
                <a:cubicBezTo>
                  <a:pt x="925015" y="481896"/>
                  <a:pt x="928630" y="499739"/>
                  <a:pt x="965606" y="512064"/>
                </a:cubicBezTo>
                <a:cubicBezTo>
                  <a:pt x="980236" y="516941"/>
                  <a:pt x="994619" y="522636"/>
                  <a:pt x="1009497" y="526694"/>
                </a:cubicBezTo>
                <a:cubicBezTo>
                  <a:pt x="1106605" y="553177"/>
                  <a:pt x="1001426" y="519127"/>
                  <a:pt x="1068019" y="541324"/>
                </a:cubicBezTo>
                <a:cubicBezTo>
                  <a:pt x="1075334" y="546201"/>
                  <a:pt x="1082101" y="552023"/>
                  <a:pt x="1089965" y="555955"/>
                </a:cubicBezTo>
                <a:cubicBezTo>
                  <a:pt x="1117509" y="569727"/>
                  <a:pt x="1127864" y="570916"/>
                  <a:pt x="1155801" y="577900"/>
                </a:cubicBezTo>
                <a:cubicBezTo>
                  <a:pt x="1163116" y="582777"/>
                  <a:pt x="1170593" y="587421"/>
                  <a:pt x="1177747" y="592531"/>
                </a:cubicBezTo>
                <a:cubicBezTo>
                  <a:pt x="1187668" y="599617"/>
                  <a:pt x="1195867" y="609524"/>
                  <a:pt x="1207008" y="614476"/>
                </a:cubicBezTo>
                <a:cubicBezTo>
                  <a:pt x="1218370" y="619526"/>
                  <a:pt x="1231522" y="618776"/>
                  <a:pt x="1243584" y="621792"/>
                </a:cubicBezTo>
                <a:cubicBezTo>
                  <a:pt x="1251064" y="623662"/>
                  <a:pt x="1258214" y="626669"/>
                  <a:pt x="1265529" y="629107"/>
                </a:cubicBezTo>
                <a:cubicBezTo>
                  <a:pt x="1270406" y="633984"/>
                  <a:pt x="1274246" y="640189"/>
                  <a:pt x="1280160" y="643737"/>
                </a:cubicBezTo>
                <a:cubicBezTo>
                  <a:pt x="1286772" y="647704"/>
                  <a:pt x="1295208" y="647604"/>
                  <a:pt x="1302105" y="651052"/>
                </a:cubicBezTo>
                <a:cubicBezTo>
                  <a:pt x="1314822" y="657411"/>
                  <a:pt x="1326851" y="665111"/>
                  <a:pt x="1338681" y="672998"/>
                </a:cubicBezTo>
                <a:cubicBezTo>
                  <a:pt x="1348825" y="679761"/>
                  <a:pt x="1357603" y="688482"/>
                  <a:pt x="1367942" y="694944"/>
                </a:cubicBezTo>
                <a:cubicBezTo>
                  <a:pt x="1377189" y="700724"/>
                  <a:pt x="1387670" y="704278"/>
                  <a:pt x="1397203" y="709574"/>
                </a:cubicBezTo>
                <a:cubicBezTo>
                  <a:pt x="1409632" y="716479"/>
                  <a:pt x="1421350" y="724615"/>
                  <a:pt x="1433779" y="731520"/>
                </a:cubicBezTo>
                <a:cubicBezTo>
                  <a:pt x="1443312" y="736816"/>
                  <a:pt x="1453572" y="740740"/>
                  <a:pt x="1463040" y="746150"/>
                </a:cubicBezTo>
                <a:cubicBezTo>
                  <a:pt x="1470673" y="750512"/>
                  <a:pt x="1477003" y="757096"/>
                  <a:pt x="1484985" y="760780"/>
                </a:cubicBezTo>
                <a:cubicBezTo>
                  <a:pt x="1508830" y="771785"/>
                  <a:pt x="1558137" y="790041"/>
                  <a:pt x="1558137" y="790041"/>
                </a:cubicBezTo>
                <a:cubicBezTo>
                  <a:pt x="1563014" y="794918"/>
                  <a:pt x="1566489" y="801818"/>
                  <a:pt x="1572768" y="804672"/>
                </a:cubicBezTo>
                <a:cubicBezTo>
                  <a:pt x="1620447" y="826344"/>
                  <a:pt x="1632021" y="824340"/>
                  <a:pt x="1675181" y="833932"/>
                </a:cubicBezTo>
                <a:cubicBezTo>
                  <a:pt x="1684995" y="836113"/>
                  <a:pt x="1694774" y="838486"/>
                  <a:pt x="1704441" y="841248"/>
                </a:cubicBezTo>
                <a:cubicBezTo>
                  <a:pt x="1711855" y="843366"/>
                  <a:pt x="1718826" y="847051"/>
                  <a:pt x="1726387" y="848563"/>
                </a:cubicBezTo>
                <a:cubicBezTo>
                  <a:pt x="1755475" y="854380"/>
                  <a:pt x="1814169" y="863193"/>
                  <a:pt x="1814169" y="863193"/>
                </a:cubicBezTo>
                <a:cubicBezTo>
                  <a:pt x="1897075" y="860755"/>
                  <a:pt x="1980048" y="860020"/>
                  <a:pt x="2062886" y="855878"/>
                </a:cubicBezTo>
                <a:cubicBezTo>
                  <a:pt x="2106202" y="853712"/>
                  <a:pt x="2109122" y="845263"/>
                  <a:pt x="2150669" y="833932"/>
                </a:cubicBezTo>
                <a:cubicBezTo>
                  <a:pt x="2162664" y="830661"/>
                  <a:pt x="2175183" y="829633"/>
                  <a:pt x="2187245" y="826617"/>
                </a:cubicBezTo>
                <a:cubicBezTo>
                  <a:pt x="2194725" y="824747"/>
                  <a:pt x="2201663" y="820975"/>
                  <a:pt x="2209190" y="819302"/>
                </a:cubicBezTo>
                <a:cubicBezTo>
                  <a:pt x="2223669" y="816085"/>
                  <a:pt x="2238602" y="815204"/>
                  <a:pt x="2253081" y="811987"/>
                </a:cubicBezTo>
                <a:cubicBezTo>
                  <a:pt x="2260608" y="810314"/>
                  <a:pt x="2267393" y="805763"/>
                  <a:pt x="2275027" y="804672"/>
                </a:cubicBezTo>
                <a:cubicBezTo>
                  <a:pt x="2336658" y="795867"/>
                  <a:pt x="2421763" y="788672"/>
                  <a:pt x="2487168" y="782726"/>
                </a:cubicBezTo>
                <a:cubicBezTo>
                  <a:pt x="2553005" y="785164"/>
                  <a:pt x="2618924" y="785932"/>
                  <a:pt x="2684678" y="790041"/>
                </a:cubicBezTo>
                <a:cubicBezTo>
                  <a:pt x="2697066" y="790815"/>
                  <a:pt x="2736722" y="801223"/>
                  <a:pt x="2750515" y="804672"/>
                </a:cubicBezTo>
                <a:cubicBezTo>
                  <a:pt x="2757830" y="802233"/>
                  <a:pt x="2764934" y="799029"/>
                  <a:pt x="2772461" y="797356"/>
                </a:cubicBezTo>
                <a:cubicBezTo>
                  <a:pt x="2786940" y="794138"/>
                  <a:pt x="2801759" y="792694"/>
                  <a:pt x="2816352" y="790041"/>
                </a:cubicBezTo>
                <a:cubicBezTo>
                  <a:pt x="2828585" y="787817"/>
                  <a:pt x="2840736" y="785164"/>
                  <a:pt x="2852928" y="782726"/>
                </a:cubicBezTo>
                <a:cubicBezTo>
                  <a:pt x="2894381" y="785164"/>
                  <a:pt x="2935918" y="786444"/>
                  <a:pt x="2977286" y="790041"/>
                </a:cubicBezTo>
                <a:cubicBezTo>
                  <a:pt x="2992062" y="791326"/>
                  <a:pt x="3006345" y="797356"/>
                  <a:pt x="3021177" y="797356"/>
                </a:cubicBezTo>
                <a:cubicBezTo>
                  <a:pt x="3055402" y="797356"/>
                  <a:pt x="3089452" y="792479"/>
                  <a:pt x="3123590" y="790041"/>
                </a:cubicBezTo>
                <a:cubicBezTo>
                  <a:pt x="3250270" y="764706"/>
                  <a:pt x="3103908" y="791847"/>
                  <a:pt x="3416198" y="775411"/>
                </a:cubicBezTo>
                <a:cubicBezTo>
                  <a:pt x="3423898" y="775006"/>
                  <a:pt x="3430730" y="770214"/>
                  <a:pt x="3438144" y="768096"/>
                </a:cubicBezTo>
                <a:cubicBezTo>
                  <a:pt x="3447811" y="765334"/>
                  <a:pt x="3457651" y="763219"/>
                  <a:pt x="3467405" y="760780"/>
                </a:cubicBezTo>
                <a:cubicBezTo>
                  <a:pt x="3563796" y="770420"/>
                  <a:pt x="3546729" y="772599"/>
                  <a:pt x="3664915" y="760780"/>
                </a:cubicBezTo>
                <a:cubicBezTo>
                  <a:pt x="3687231" y="758548"/>
                  <a:pt x="3694071" y="744849"/>
                  <a:pt x="3716121" y="738835"/>
                </a:cubicBezTo>
                <a:cubicBezTo>
                  <a:pt x="3732756" y="734298"/>
                  <a:pt x="3750364" y="734604"/>
                  <a:pt x="3767328" y="731520"/>
                </a:cubicBezTo>
                <a:cubicBezTo>
                  <a:pt x="3866509" y="713487"/>
                  <a:pt x="3662996" y="734480"/>
                  <a:pt x="3891686" y="716889"/>
                </a:cubicBezTo>
                <a:cubicBezTo>
                  <a:pt x="3958507" y="703525"/>
                  <a:pt x="3916467" y="713506"/>
                  <a:pt x="4016045" y="680313"/>
                </a:cubicBezTo>
                <a:cubicBezTo>
                  <a:pt x="4023360" y="677875"/>
                  <a:pt x="4031574" y="677275"/>
                  <a:pt x="4037990" y="672998"/>
                </a:cubicBezTo>
                <a:cubicBezTo>
                  <a:pt x="4045305" y="668121"/>
                  <a:pt x="4051173" y="659079"/>
                  <a:pt x="4059936" y="658368"/>
                </a:cubicBezTo>
                <a:cubicBezTo>
                  <a:pt x="4142606" y="651665"/>
                  <a:pt x="4225747" y="653491"/>
                  <a:pt x="4308653" y="651052"/>
                </a:cubicBezTo>
                <a:cubicBezTo>
                  <a:pt x="4319939" y="648230"/>
                  <a:pt x="4365201" y="636422"/>
                  <a:pt x="4374489" y="636422"/>
                </a:cubicBezTo>
                <a:cubicBezTo>
                  <a:pt x="4394148" y="636422"/>
                  <a:pt x="4413504" y="641299"/>
                  <a:pt x="4433011" y="643737"/>
                </a:cubicBezTo>
                <a:cubicBezTo>
                  <a:pt x="4481132" y="637722"/>
                  <a:pt x="4503506" y="637309"/>
                  <a:pt x="4550054" y="621792"/>
                </a:cubicBezTo>
                <a:cubicBezTo>
                  <a:pt x="4573676" y="613917"/>
                  <a:pt x="4609889" y="601221"/>
                  <a:pt x="4630521" y="599846"/>
                </a:cubicBezTo>
                <a:lnTo>
                  <a:pt x="4740249" y="592531"/>
                </a:lnTo>
                <a:cubicBezTo>
                  <a:pt x="4750003" y="590093"/>
                  <a:pt x="4759843" y="587978"/>
                  <a:pt x="4769510" y="585216"/>
                </a:cubicBezTo>
                <a:cubicBezTo>
                  <a:pt x="4776924" y="583098"/>
                  <a:pt x="4784017" y="579929"/>
                  <a:pt x="4791456" y="577900"/>
                </a:cubicBezTo>
                <a:cubicBezTo>
                  <a:pt x="4810855" y="572609"/>
                  <a:pt x="4849977" y="563270"/>
                  <a:pt x="4849977" y="563270"/>
                </a:cubicBezTo>
                <a:cubicBezTo>
                  <a:pt x="4911898" y="566529"/>
                  <a:pt x="4972577" y="564504"/>
                  <a:pt x="5032857" y="577900"/>
                </a:cubicBezTo>
                <a:cubicBezTo>
                  <a:pt x="5040384" y="579573"/>
                  <a:pt x="5047488" y="582777"/>
                  <a:pt x="5054803" y="585216"/>
                </a:cubicBezTo>
                <a:cubicBezTo>
                  <a:pt x="5119226" y="671109"/>
                  <a:pt x="5041244" y="578704"/>
                  <a:pt x="5098694" y="621792"/>
                </a:cubicBezTo>
                <a:cubicBezTo>
                  <a:pt x="5112488" y="632137"/>
                  <a:pt x="5123078" y="646176"/>
                  <a:pt x="5135270" y="658368"/>
                </a:cubicBezTo>
                <a:cubicBezTo>
                  <a:pt x="5140147" y="663245"/>
                  <a:pt x="5144384" y="668860"/>
                  <a:pt x="5149901" y="672998"/>
                </a:cubicBezTo>
                <a:cubicBezTo>
                  <a:pt x="5159654" y="680313"/>
                  <a:pt x="5171061" y="685832"/>
                  <a:pt x="5179161" y="694944"/>
                </a:cubicBezTo>
                <a:cubicBezTo>
                  <a:pt x="5190843" y="708086"/>
                  <a:pt x="5198668" y="724205"/>
                  <a:pt x="5208422" y="738835"/>
                </a:cubicBezTo>
                <a:lnTo>
                  <a:pt x="5223053" y="760780"/>
                </a:lnTo>
                <a:lnTo>
                  <a:pt x="5252313" y="804672"/>
                </a:lnTo>
                <a:cubicBezTo>
                  <a:pt x="5257190" y="811987"/>
                  <a:pt x="5260727" y="820400"/>
                  <a:pt x="5266944" y="826617"/>
                </a:cubicBezTo>
                <a:lnTo>
                  <a:pt x="5310835" y="870508"/>
                </a:lnTo>
                <a:cubicBezTo>
                  <a:pt x="5313273" y="877823"/>
                  <a:pt x="5313333" y="886433"/>
                  <a:pt x="5318150" y="892454"/>
                </a:cubicBezTo>
                <a:cubicBezTo>
                  <a:pt x="5331347" y="908951"/>
                  <a:pt x="5351138" y="909194"/>
                  <a:pt x="5369357" y="914400"/>
                </a:cubicBezTo>
                <a:cubicBezTo>
                  <a:pt x="5395858" y="921972"/>
                  <a:pt x="5389202" y="920315"/>
                  <a:pt x="5413248" y="936345"/>
                </a:cubicBezTo>
                <a:cubicBezTo>
                  <a:pt x="5444904" y="932828"/>
                  <a:pt x="5483638" y="930449"/>
                  <a:pt x="5515661" y="921715"/>
                </a:cubicBezTo>
                <a:cubicBezTo>
                  <a:pt x="5617753" y="893871"/>
                  <a:pt x="5507016" y="917591"/>
                  <a:pt x="5596128" y="899769"/>
                </a:cubicBezTo>
                <a:cubicBezTo>
                  <a:pt x="5616572" y="887503"/>
                  <a:pt x="5673419" y="852124"/>
                  <a:pt x="5691225" y="848563"/>
                </a:cubicBezTo>
                <a:cubicBezTo>
                  <a:pt x="5703417" y="846125"/>
                  <a:pt x="5715739" y="844264"/>
                  <a:pt x="5727801" y="841248"/>
                </a:cubicBezTo>
                <a:cubicBezTo>
                  <a:pt x="5735282" y="839378"/>
                  <a:pt x="5742266" y="835802"/>
                  <a:pt x="5749747" y="833932"/>
                </a:cubicBezTo>
                <a:lnTo>
                  <a:pt x="5808269" y="819302"/>
                </a:lnTo>
                <a:lnTo>
                  <a:pt x="5866790" y="775411"/>
                </a:lnTo>
                <a:cubicBezTo>
                  <a:pt x="5873423" y="770436"/>
                  <a:pt x="5907295" y="744186"/>
                  <a:pt x="5917997" y="738835"/>
                </a:cubicBezTo>
                <a:cubicBezTo>
                  <a:pt x="5935495" y="730086"/>
                  <a:pt x="5957522" y="723221"/>
                  <a:pt x="5976518" y="716889"/>
                </a:cubicBezTo>
                <a:cubicBezTo>
                  <a:pt x="6013593" y="679816"/>
                  <a:pt x="5965610" y="723435"/>
                  <a:pt x="6013094" y="694944"/>
                </a:cubicBezTo>
                <a:cubicBezTo>
                  <a:pt x="6019008" y="691395"/>
                  <a:pt x="6022426" y="684728"/>
                  <a:pt x="6027725" y="680313"/>
                </a:cubicBezTo>
                <a:cubicBezTo>
                  <a:pt x="6037091" y="672508"/>
                  <a:pt x="6047619" y="666173"/>
                  <a:pt x="6056985" y="658368"/>
                </a:cubicBezTo>
                <a:cubicBezTo>
                  <a:pt x="6062284" y="653953"/>
                  <a:pt x="6066230" y="648046"/>
                  <a:pt x="6071616" y="643737"/>
                </a:cubicBezTo>
                <a:cubicBezTo>
                  <a:pt x="6078481" y="638245"/>
                  <a:pt x="6087344" y="635324"/>
                  <a:pt x="6093561" y="629107"/>
                </a:cubicBezTo>
                <a:cubicBezTo>
                  <a:pt x="6102182" y="620486"/>
                  <a:pt x="6106886" y="608467"/>
                  <a:pt x="6115507" y="599846"/>
                </a:cubicBezTo>
                <a:cubicBezTo>
                  <a:pt x="6121724" y="593629"/>
                  <a:pt x="6130588" y="590708"/>
                  <a:pt x="6137453" y="585216"/>
                </a:cubicBezTo>
                <a:cubicBezTo>
                  <a:pt x="6166144" y="562263"/>
                  <a:pt x="6135915" y="575974"/>
                  <a:pt x="6174029" y="563270"/>
                </a:cubicBezTo>
                <a:cubicBezTo>
                  <a:pt x="6226758" y="521086"/>
                  <a:pt x="6199569" y="545046"/>
                  <a:pt x="6254496" y="490118"/>
                </a:cubicBezTo>
                <a:cubicBezTo>
                  <a:pt x="6261811" y="482803"/>
                  <a:pt x="6270702" y="476780"/>
                  <a:pt x="6276441" y="468172"/>
                </a:cubicBezTo>
                <a:lnTo>
                  <a:pt x="6305702" y="424281"/>
                </a:lnTo>
                <a:cubicBezTo>
                  <a:pt x="6317275" y="406922"/>
                  <a:pt x="6328678" y="388942"/>
                  <a:pt x="6342278" y="373075"/>
                </a:cubicBezTo>
                <a:cubicBezTo>
                  <a:pt x="6349011" y="365220"/>
                  <a:pt x="6356909" y="358444"/>
                  <a:pt x="6364224" y="351129"/>
                </a:cubicBezTo>
                <a:cubicBezTo>
                  <a:pt x="6376926" y="313022"/>
                  <a:pt x="6363219" y="343240"/>
                  <a:pt x="6386169" y="314553"/>
                </a:cubicBezTo>
                <a:cubicBezTo>
                  <a:pt x="6401402" y="295512"/>
                  <a:pt x="6412819" y="273275"/>
                  <a:pt x="6430061" y="256032"/>
                </a:cubicBezTo>
                <a:cubicBezTo>
                  <a:pt x="6434938" y="251155"/>
                  <a:pt x="6438952" y="245227"/>
                  <a:pt x="6444691" y="241401"/>
                </a:cubicBezTo>
                <a:cubicBezTo>
                  <a:pt x="6453764" y="235352"/>
                  <a:pt x="6464198" y="231648"/>
                  <a:pt x="6473952" y="226771"/>
                </a:cubicBezTo>
                <a:cubicBezTo>
                  <a:pt x="6481267" y="217017"/>
                  <a:pt x="6486722" y="205539"/>
                  <a:pt x="6495897" y="197510"/>
                </a:cubicBezTo>
                <a:cubicBezTo>
                  <a:pt x="6506597" y="188147"/>
                  <a:pt x="6520643" y="183451"/>
                  <a:pt x="6532473" y="175564"/>
                </a:cubicBezTo>
                <a:cubicBezTo>
                  <a:pt x="6584664" y="140770"/>
                  <a:pt x="6537032" y="163500"/>
                  <a:pt x="6598310" y="138988"/>
                </a:cubicBezTo>
                <a:cubicBezTo>
                  <a:pt x="6610047" y="127251"/>
                  <a:pt x="6654495" y="77977"/>
                  <a:pt x="6678777" y="65836"/>
                </a:cubicBezTo>
                <a:cubicBezTo>
                  <a:pt x="6687769" y="61340"/>
                  <a:pt x="6698500" y="61700"/>
                  <a:pt x="6708038" y="58521"/>
                </a:cubicBezTo>
                <a:cubicBezTo>
                  <a:pt x="6720495" y="54369"/>
                  <a:pt x="6732319" y="48502"/>
                  <a:pt x="6744614" y="43891"/>
                </a:cubicBezTo>
                <a:cubicBezTo>
                  <a:pt x="6773131" y="33197"/>
                  <a:pt x="6767423" y="37197"/>
                  <a:pt x="6803136" y="29260"/>
                </a:cubicBezTo>
                <a:cubicBezTo>
                  <a:pt x="6812950" y="27079"/>
                  <a:pt x="6822444" y="23367"/>
                  <a:pt x="6832397" y="21945"/>
                </a:cubicBezTo>
                <a:cubicBezTo>
                  <a:pt x="6856656" y="18479"/>
                  <a:pt x="6881178" y="17195"/>
                  <a:pt x="6905549" y="14630"/>
                </a:cubicBezTo>
                <a:cubicBezTo>
                  <a:pt x="6978451" y="6956"/>
                  <a:pt x="6954761" y="10086"/>
                  <a:pt x="7015277" y="0"/>
                </a:cubicBezTo>
                <a:cubicBezTo>
                  <a:pt x="7047039" y="5294"/>
                  <a:pt x="7065072" y="7814"/>
                  <a:pt x="7095744" y="14630"/>
                </a:cubicBezTo>
                <a:cubicBezTo>
                  <a:pt x="7105558" y="16811"/>
                  <a:pt x="7115251" y="19507"/>
                  <a:pt x="7125005" y="21945"/>
                </a:cubicBezTo>
                <a:lnTo>
                  <a:pt x="7161581" y="58521"/>
                </a:lnTo>
                <a:lnTo>
                  <a:pt x="7183526" y="80467"/>
                </a:lnTo>
                <a:cubicBezTo>
                  <a:pt x="7185964" y="87782"/>
                  <a:pt x="7187393" y="95515"/>
                  <a:pt x="7190841" y="102412"/>
                </a:cubicBezTo>
                <a:cubicBezTo>
                  <a:pt x="7212216" y="145160"/>
                  <a:pt x="7200529" y="103400"/>
                  <a:pt x="7212787" y="146304"/>
                </a:cubicBezTo>
                <a:cubicBezTo>
                  <a:pt x="7227812" y="198894"/>
                  <a:pt x="7212324" y="151770"/>
                  <a:pt x="7227417" y="212140"/>
                </a:cubicBezTo>
                <a:cubicBezTo>
                  <a:pt x="7229287" y="219621"/>
                  <a:pt x="7232615" y="226672"/>
                  <a:pt x="7234733" y="234086"/>
                </a:cubicBezTo>
                <a:cubicBezTo>
                  <a:pt x="7237495" y="243753"/>
                  <a:pt x="7238518" y="253933"/>
                  <a:pt x="7242048" y="263347"/>
                </a:cubicBezTo>
                <a:cubicBezTo>
                  <a:pt x="7245877" y="273558"/>
                  <a:pt x="7251801" y="282854"/>
                  <a:pt x="7256678" y="292608"/>
                </a:cubicBezTo>
                <a:cubicBezTo>
                  <a:pt x="7260194" y="317223"/>
                  <a:pt x="7266230" y="362312"/>
                  <a:pt x="7271309" y="387705"/>
                </a:cubicBezTo>
                <a:cubicBezTo>
                  <a:pt x="7273629" y="399305"/>
                  <a:pt x="7280710" y="426711"/>
                  <a:pt x="7285939" y="438912"/>
                </a:cubicBezTo>
                <a:cubicBezTo>
                  <a:pt x="7290234" y="448935"/>
                  <a:pt x="7295692" y="458419"/>
                  <a:pt x="7300569" y="468172"/>
                </a:cubicBezTo>
                <a:cubicBezTo>
                  <a:pt x="7303008" y="482803"/>
                  <a:pt x="7303194" y="497993"/>
                  <a:pt x="7307885" y="512064"/>
                </a:cubicBezTo>
                <a:cubicBezTo>
                  <a:pt x="7310665" y="520404"/>
                  <a:pt x="7319428" y="525777"/>
                  <a:pt x="7322515" y="534009"/>
                </a:cubicBezTo>
                <a:cubicBezTo>
                  <a:pt x="7326881" y="545651"/>
                  <a:pt x="7326257" y="558676"/>
                  <a:pt x="7329830" y="570585"/>
                </a:cubicBezTo>
                <a:cubicBezTo>
                  <a:pt x="7333603" y="583162"/>
                  <a:pt x="7340308" y="594704"/>
                  <a:pt x="7344461" y="607161"/>
                </a:cubicBezTo>
                <a:cubicBezTo>
                  <a:pt x="7347640" y="616699"/>
                  <a:pt x="7347280" y="627430"/>
                  <a:pt x="7351776" y="636422"/>
                </a:cubicBezTo>
                <a:cubicBezTo>
                  <a:pt x="7359640" y="652149"/>
                  <a:pt x="7381037" y="680313"/>
                  <a:pt x="7381037" y="680313"/>
                </a:cubicBezTo>
                <a:cubicBezTo>
                  <a:pt x="7383475" y="687628"/>
                  <a:pt x="7386234" y="694845"/>
                  <a:pt x="7388352" y="702259"/>
                </a:cubicBezTo>
                <a:cubicBezTo>
                  <a:pt x="7391114" y="711926"/>
                  <a:pt x="7392137" y="722106"/>
                  <a:pt x="7395667" y="731520"/>
                </a:cubicBezTo>
                <a:cubicBezTo>
                  <a:pt x="7403622" y="752734"/>
                  <a:pt x="7412800" y="764535"/>
                  <a:pt x="7424928" y="782726"/>
                </a:cubicBezTo>
                <a:cubicBezTo>
                  <a:pt x="7431361" y="808457"/>
                  <a:pt x="7431573" y="818298"/>
                  <a:pt x="7446873" y="841248"/>
                </a:cubicBezTo>
                <a:cubicBezTo>
                  <a:pt x="7450699" y="846987"/>
                  <a:pt x="7456627" y="851001"/>
                  <a:pt x="7461504" y="855878"/>
                </a:cubicBezTo>
                <a:cubicBezTo>
                  <a:pt x="7467244" y="867358"/>
                  <a:pt x="7480422" y="896741"/>
                  <a:pt x="7490765" y="907084"/>
                </a:cubicBezTo>
                <a:cubicBezTo>
                  <a:pt x="7496982" y="913301"/>
                  <a:pt x="7505395" y="916838"/>
                  <a:pt x="7512710" y="921715"/>
                </a:cubicBezTo>
                <a:cubicBezTo>
                  <a:pt x="7557752" y="989273"/>
                  <a:pt x="7500270" y="906163"/>
                  <a:pt x="7541971" y="958291"/>
                </a:cubicBezTo>
                <a:cubicBezTo>
                  <a:pt x="7547463" y="965156"/>
                  <a:pt x="7551109" y="973371"/>
                  <a:pt x="7556601" y="980236"/>
                </a:cubicBezTo>
                <a:cubicBezTo>
                  <a:pt x="7572302" y="999862"/>
                  <a:pt x="7572053" y="992598"/>
                  <a:pt x="7593177" y="1009497"/>
                </a:cubicBezTo>
                <a:cubicBezTo>
                  <a:pt x="7621867" y="1032449"/>
                  <a:pt x="7591643" y="1018740"/>
                  <a:pt x="7629753" y="1031443"/>
                </a:cubicBezTo>
                <a:cubicBezTo>
                  <a:pt x="7644384" y="1026566"/>
                  <a:pt x="7665090" y="1029644"/>
                  <a:pt x="7673645" y="1016812"/>
                </a:cubicBezTo>
                <a:cubicBezTo>
                  <a:pt x="7708125" y="965093"/>
                  <a:pt x="7663093" y="1027365"/>
                  <a:pt x="7717536" y="972921"/>
                </a:cubicBezTo>
                <a:cubicBezTo>
                  <a:pt x="7726157" y="964300"/>
                  <a:pt x="7731676" y="953026"/>
                  <a:pt x="7739481" y="943660"/>
                </a:cubicBezTo>
                <a:cubicBezTo>
                  <a:pt x="7757501" y="922036"/>
                  <a:pt x="7757845" y="930292"/>
                  <a:pt x="7783373" y="907084"/>
                </a:cubicBezTo>
                <a:cubicBezTo>
                  <a:pt x="7801234" y="890847"/>
                  <a:pt x="7817510" y="872947"/>
                  <a:pt x="7834579" y="855878"/>
                </a:cubicBezTo>
                <a:cubicBezTo>
                  <a:pt x="7844333" y="846124"/>
                  <a:pt x="7856189" y="838094"/>
                  <a:pt x="7863840" y="826617"/>
                </a:cubicBezTo>
                <a:cubicBezTo>
                  <a:pt x="7873594" y="811987"/>
                  <a:pt x="7879371" y="793710"/>
                  <a:pt x="7893101" y="782726"/>
                </a:cubicBezTo>
                <a:lnTo>
                  <a:pt x="7929677" y="753465"/>
                </a:lnTo>
                <a:cubicBezTo>
                  <a:pt x="7934554" y="741273"/>
                  <a:pt x="7938435" y="728634"/>
                  <a:pt x="7944307" y="716889"/>
                </a:cubicBezTo>
                <a:cubicBezTo>
                  <a:pt x="7948239" y="709026"/>
                  <a:pt x="7954277" y="702399"/>
                  <a:pt x="7958937" y="694944"/>
                </a:cubicBezTo>
                <a:cubicBezTo>
                  <a:pt x="7966473" y="682887"/>
                  <a:pt x="7972619" y="669938"/>
                  <a:pt x="7980883" y="658368"/>
                </a:cubicBezTo>
                <a:cubicBezTo>
                  <a:pt x="7984892" y="652756"/>
                  <a:pt x="7991205" y="649123"/>
                  <a:pt x="7995513" y="643737"/>
                </a:cubicBezTo>
                <a:cubicBezTo>
                  <a:pt x="8001005" y="636872"/>
                  <a:pt x="8005267" y="629107"/>
                  <a:pt x="8010144" y="621792"/>
                </a:cubicBezTo>
                <a:cubicBezTo>
                  <a:pt x="8012582" y="614477"/>
                  <a:pt x="8014011" y="606743"/>
                  <a:pt x="8017459" y="599846"/>
                </a:cubicBezTo>
                <a:cubicBezTo>
                  <a:pt x="8022810" y="589143"/>
                  <a:pt x="8049059" y="555274"/>
                  <a:pt x="8054035" y="548640"/>
                </a:cubicBezTo>
                <a:cubicBezTo>
                  <a:pt x="8056473" y="541325"/>
                  <a:pt x="8057383" y="533306"/>
                  <a:pt x="8061350" y="526694"/>
                </a:cubicBezTo>
                <a:cubicBezTo>
                  <a:pt x="8064898" y="520780"/>
                  <a:pt x="8071673" y="517450"/>
                  <a:pt x="8075981" y="512064"/>
                </a:cubicBezTo>
                <a:cubicBezTo>
                  <a:pt x="8081473" y="505199"/>
                  <a:pt x="8085951" y="497573"/>
                  <a:pt x="8090611" y="490118"/>
                </a:cubicBezTo>
                <a:cubicBezTo>
                  <a:pt x="8098147" y="478061"/>
                  <a:pt x="8104026" y="464917"/>
                  <a:pt x="8112557" y="453542"/>
                </a:cubicBezTo>
                <a:cubicBezTo>
                  <a:pt x="8118764" y="445266"/>
                  <a:pt x="8128948" y="440324"/>
                  <a:pt x="8134502" y="431596"/>
                </a:cubicBezTo>
                <a:cubicBezTo>
                  <a:pt x="8146211" y="413196"/>
                  <a:pt x="8148342" y="388497"/>
                  <a:pt x="8163763" y="373075"/>
                </a:cubicBezTo>
                <a:cubicBezTo>
                  <a:pt x="8181841" y="354996"/>
                  <a:pt x="8178393" y="365341"/>
                  <a:pt x="8178393" y="34381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0A219B33-887D-4446-AAAB-49DE32AE8AC8}"/>
              </a:ext>
            </a:extLst>
          </p:cNvPr>
          <p:cNvSpPr txBox="1"/>
          <p:nvPr/>
        </p:nvSpPr>
        <p:spPr>
          <a:xfrm>
            <a:off x="1846251" y="4392736"/>
            <a:ext cx="1236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err="1">
                <a:solidFill>
                  <a:srgbClr val="FF0000"/>
                </a:solidFill>
              </a:rPr>
              <a:t>NoDA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cxnSp>
        <p:nvCxnSpPr>
          <p:cNvPr id="113" name="直線コネクタ 112">
            <a:extLst>
              <a:ext uri="{FF2B5EF4-FFF2-40B4-BE49-F238E27FC236}">
                <a16:creationId xmlns:a16="http://schemas.microsoft.com/office/drawing/2014/main" id="{DA9EA8A5-1A3D-4FE6-8D39-4C0C0F299D27}"/>
              </a:ext>
            </a:extLst>
          </p:cNvPr>
          <p:cNvCxnSpPr/>
          <p:nvPr/>
        </p:nvCxnSpPr>
        <p:spPr>
          <a:xfrm>
            <a:off x="5109295" y="4663018"/>
            <a:ext cx="0" cy="1634067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90" name="フリーフォーム: 図形 89">
            <a:extLst>
              <a:ext uri="{FF2B5EF4-FFF2-40B4-BE49-F238E27FC236}">
                <a16:creationId xmlns:a16="http://schemas.microsoft.com/office/drawing/2014/main" id="{88B0C3FE-3653-42D6-B745-A4697B1E2326}"/>
              </a:ext>
            </a:extLst>
          </p:cNvPr>
          <p:cNvSpPr/>
          <p:nvPr/>
        </p:nvSpPr>
        <p:spPr>
          <a:xfrm>
            <a:off x="8919275" y="1836409"/>
            <a:ext cx="3068663" cy="1024254"/>
          </a:xfrm>
          <a:custGeom>
            <a:avLst/>
            <a:gdLst>
              <a:gd name="connsiteX0" fmla="*/ 0 w 1697064"/>
              <a:gd name="connsiteY0" fmla="*/ 964508 h 1009550"/>
              <a:gd name="connsiteX1" fmla="*/ 387457 w 1697064"/>
              <a:gd name="connsiteY1" fmla="*/ 918013 h 1009550"/>
              <a:gd name="connsiteX2" fmla="*/ 782664 w 1697064"/>
              <a:gd name="connsiteY2" fmla="*/ 143098 h 1009550"/>
              <a:gd name="connsiteX3" fmla="*/ 945396 w 1697064"/>
              <a:gd name="connsiteY3" fmla="*/ 3613 h 1009550"/>
              <a:gd name="connsiteX4" fmla="*/ 1139125 w 1697064"/>
              <a:gd name="connsiteY4" fmla="*/ 197342 h 1009550"/>
              <a:gd name="connsiteX5" fmla="*/ 1394847 w 1697064"/>
              <a:gd name="connsiteY5" fmla="*/ 856020 h 1009550"/>
              <a:gd name="connsiteX6" fmla="*/ 1588576 w 1697064"/>
              <a:gd name="connsiteY6" fmla="*/ 972257 h 1009550"/>
              <a:gd name="connsiteX7" fmla="*/ 1697064 w 1697064"/>
              <a:gd name="connsiteY7" fmla="*/ 972257 h 1009550"/>
              <a:gd name="connsiteX0" fmla="*/ 0 w 1697064"/>
              <a:gd name="connsiteY0" fmla="*/ 964508 h 987504"/>
              <a:gd name="connsiteX1" fmla="*/ 387457 w 1697064"/>
              <a:gd name="connsiteY1" fmla="*/ 918013 h 987504"/>
              <a:gd name="connsiteX2" fmla="*/ 782664 w 1697064"/>
              <a:gd name="connsiteY2" fmla="*/ 143098 h 987504"/>
              <a:gd name="connsiteX3" fmla="*/ 945396 w 1697064"/>
              <a:gd name="connsiteY3" fmla="*/ 3613 h 987504"/>
              <a:gd name="connsiteX4" fmla="*/ 1139125 w 1697064"/>
              <a:gd name="connsiteY4" fmla="*/ 197342 h 987504"/>
              <a:gd name="connsiteX5" fmla="*/ 1394847 w 1697064"/>
              <a:gd name="connsiteY5" fmla="*/ 856020 h 987504"/>
              <a:gd name="connsiteX6" fmla="*/ 1588576 w 1697064"/>
              <a:gd name="connsiteY6" fmla="*/ 972257 h 987504"/>
              <a:gd name="connsiteX7" fmla="*/ 1697064 w 1697064"/>
              <a:gd name="connsiteY7" fmla="*/ 972257 h 987504"/>
              <a:gd name="connsiteX0" fmla="*/ 0 w 1828799"/>
              <a:gd name="connsiteY0" fmla="*/ 964508 h 987504"/>
              <a:gd name="connsiteX1" fmla="*/ 387457 w 1828799"/>
              <a:gd name="connsiteY1" fmla="*/ 918013 h 987504"/>
              <a:gd name="connsiteX2" fmla="*/ 782664 w 1828799"/>
              <a:gd name="connsiteY2" fmla="*/ 143098 h 987504"/>
              <a:gd name="connsiteX3" fmla="*/ 945396 w 1828799"/>
              <a:gd name="connsiteY3" fmla="*/ 3613 h 987504"/>
              <a:gd name="connsiteX4" fmla="*/ 1139125 w 1828799"/>
              <a:gd name="connsiteY4" fmla="*/ 197342 h 987504"/>
              <a:gd name="connsiteX5" fmla="*/ 1394847 w 1828799"/>
              <a:gd name="connsiteY5" fmla="*/ 856020 h 987504"/>
              <a:gd name="connsiteX6" fmla="*/ 1588576 w 1828799"/>
              <a:gd name="connsiteY6" fmla="*/ 972257 h 987504"/>
              <a:gd name="connsiteX7" fmla="*/ 1828799 w 1828799"/>
              <a:gd name="connsiteY7" fmla="*/ 949009 h 987504"/>
              <a:gd name="connsiteX0" fmla="*/ 0 w 1836548"/>
              <a:gd name="connsiteY0" fmla="*/ 1026501 h 1051190"/>
              <a:gd name="connsiteX1" fmla="*/ 395206 w 1836548"/>
              <a:gd name="connsiteY1" fmla="*/ 918013 h 1051190"/>
              <a:gd name="connsiteX2" fmla="*/ 790413 w 1836548"/>
              <a:gd name="connsiteY2" fmla="*/ 143098 h 1051190"/>
              <a:gd name="connsiteX3" fmla="*/ 953145 w 1836548"/>
              <a:gd name="connsiteY3" fmla="*/ 3613 h 1051190"/>
              <a:gd name="connsiteX4" fmla="*/ 1146874 w 1836548"/>
              <a:gd name="connsiteY4" fmla="*/ 197342 h 1051190"/>
              <a:gd name="connsiteX5" fmla="*/ 1402596 w 1836548"/>
              <a:gd name="connsiteY5" fmla="*/ 856020 h 1051190"/>
              <a:gd name="connsiteX6" fmla="*/ 1596325 w 1836548"/>
              <a:gd name="connsiteY6" fmla="*/ 972257 h 1051190"/>
              <a:gd name="connsiteX7" fmla="*/ 1836548 w 1836548"/>
              <a:gd name="connsiteY7" fmla="*/ 949009 h 1051190"/>
              <a:gd name="connsiteX0" fmla="*/ 0 w 1836548"/>
              <a:gd name="connsiteY0" fmla="*/ 1026501 h 1030534"/>
              <a:gd name="connsiteX1" fmla="*/ 395206 w 1836548"/>
              <a:gd name="connsiteY1" fmla="*/ 918013 h 1030534"/>
              <a:gd name="connsiteX2" fmla="*/ 790413 w 1836548"/>
              <a:gd name="connsiteY2" fmla="*/ 143098 h 1030534"/>
              <a:gd name="connsiteX3" fmla="*/ 953145 w 1836548"/>
              <a:gd name="connsiteY3" fmla="*/ 3613 h 1030534"/>
              <a:gd name="connsiteX4" fmla="*/ 1146874 w 1836548"/>
              <a:gd name="connsiteY4" fmla="*/ 197342 h 1030534"/>
              <a:gd name="connsiteX5" fmla="*/ 1402596 w 1836548"/>
              <a:gd name="connsiteY5" fmla="*/ 856020 h 1030534"/>
              <a:gd name="connsiteX6" fmla="*/ 1596325 w 1836548"/>
              <a:gd name="connsiteY6" fmla="*/ 972257 h 1030534"/>
              <a:gd name="connsiteX7" fmla="*/ 1836548 w 1836548"/>
              <a:gd name="connsiteY7" fmla="*/ 949009 h 1030534"/>
              <a:gd name="connsiteX0" fmla="*/ 0 w 1836548"/>
              <a:gd name="connsiteY0" fmla="*/ 1023210 h 1024435"/>
              <a:gd name="connsiteX1" fmla="*/ 395206 w 1836548"/>
              <a:gd name="connsiteY1" fmla="*/ 914722 h 1024435"/>
              <a:gd name="connsiteX2" fmla="*/ 753310 w 1836548"/>
              <a:gd name="connsiteY2" fmla="*/ 225047 h 1024435"/>
              <a:gd name="connsiteX3" fmla="*/ 953145 w 1836548"/>
              <a:gd name="connsiteY3" fmla="*/ 322 h 1024435"/>
              <a:gd name="connsiteX4" fmla="*/ 1146874 w 1836548"/>
              <a:gd name="connsiteY4" fmla="*/ 194051 h 1024435"/>
              <a:gd name="connsiteX5" fmla="*/ 1402596 w 1836548"/>
              <a:gd name="connsiteY5" fmla="*/ 852729 h 1024435"/>
              <a:gd name="connsiteX6" fmla="*/ 1596325 w 1836548"/>
              <a:gd name="connsiteY6" fmla="*/ 968966 h 1024435"/>
              <a:gd name="connsiteX7" fmla="*/ 1836548 w 1836548"/>
              <a:gd name="connsiteY7" fmla="*/ 945718 h 1024435"/>
              <a:gd name="connsiteX0" fmla="*/ 0 w 1836548"/>
              <a:gd name="connsiteY0" fmla="*/ 1023029 h 1024254"/>
              <a:gd name="connsiteX1" fmla="*/ 395206 w 1836548"/>
              <a:gd name="connsiteY1" fmla="*/ 914541 h 1024254"/>
              <a:gd name="connsiteX2" fmla="*/ 753310 w 1836548"/>
              <a:gd name="connsiteY2" fmla="*/ 224866 h 1024254"/>
              <a:gd name="connsiteX3" fmla="*/ 953145 w 1836548"/>
              <a:gd name="connsiteY3" fmla="*/ 141 h 1024254"/>
              <a:gd name="connsiteX4" fmla="*/ 1146874 w 1836548"/>
              <a:gd name="connsiteY4" fmla="*/ 248114 h 1024254"/>
              <a:gd name="connsiteX5" fmla="*/ 1402596 w 1836548"/>
              <a:gd name="connsiteY5" fmla="*/ 852548 h 1024254"/>
              <a:gd name="connsiteX6" fmla="*/ 1596325 w 1836548"/>
              <a:gd name="connsiteY6" fmla="*/ 968785 h 1024254"/>
              <a:gd name="connsiteX7" fmla="*/ 1836548 w 1836548"/>
              <a:gd name="connsiteY7" fmla="*/ 945537 h 1024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36548" h="1024254">
                <a:moveTo>
                  <a:pt x="0" y="1023029"/>
                </a:moveTo>
                <a:cubicBezTo>
                  <a:pt x="128506" y="1021737"/>
                  <a:pt x="269654" y="1047568"/>
                  <a:pt x="395206" y="914541"/>
                </a:cubicBezTo>
                <a:cubicBezTo>
                  <a:pt x="520758" y="781514"/>
                  <a:pt x="660320" y="377266"/>
                  <a:pt x="753310" y="224866"/>
                </a:cubicBezTo>
                <a:cubicBezTo>
                  <a:pt x="846300" y="72466"/>
                  <a:pt x="887551" y="-3734"/>
                  <a:pt x="953145" y="141"/>
                </a:cubicBezTo>
                <a:cubicBezTo>
                  <a:pt x="1018739" y="4016"/>
                  <a:pt x="1071966" y="106046"/>
                  <a:pt x="1146874" y="248114"/>
                </a:cubicBezTo>
                <a:cubicBezTo>
                  <a:pt x="1221782" y="390182"/>
                  <a:pt x="1327688" y="732436"/>
                  <a:pt x="1402596" y="852548"/>
                </a:cubicBezTo>
                <a:cubicBezTo>
                  <a:pt x="1477504" y="972660"/>
                  <a:pt x="1524000" y="953287"/>
                  <a:pt x="1596325" y="968785"/>
                </a:cubicBezTo>
                <a:cubicBezTo>
                  <a:pt x="1668650" y="984283"/>
                  <a:pt x="1807489" y="955223"/>
                  <a:pt x="1836548" y="94553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1" name="正方形/長方形 90">
            <a:extLst>
              <a:ext uri="{FF2B5EF4-FFF2-40B4-BE49-F238E27FC236}">
                <a16:creationId xmlns:a16="http://schemas.microsoft.com/office/drawing/2014/main" id="{0D5D025A-0818-421E-AFBA-861F010A1F0F}"/>
              </a:ext>
            </a:extLst>
          </p:cNvPr>
          <p:cNvSpPr/>
          <p:nvPr/>
        </p:nvSpPr>
        <p:spPr>
          <a:xfrm>
            <a:off x="10422610" y="1836409"/>
            <a:ext cx="85241" cy="10242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8" name="正方形/長方形 97">
            <a:extLst>
              <a:ext uri="{FF2B5EF4-FFF2-40B4-BE49-F238E27FC236}">
                <a16:creationId xmlns:a16="http://schemas.microsoft.com/office/drawing/2014/main" id="{70175CD1-2175-47D0-B18E-CCFE7F3E685C}"/>
              </a:ext>
            </a:extLst>
          </p:cNvPr>
          <p:cNvSpPr/>
          <p:nvPr/>
        </p:nvSpPr>
        <p:spPr>
          <a:xfrm>
            <a:off x="10946969" y="2347993"/>
            <a:ext cx="95573" cy="512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9" name="正方形/長方形 98">
            <a:extLst>
              <a:ext uri="{FF2B5EF4-FFF2-40B4-BE49-F238E27FC236}">
                <a16:creationId xmlns:a16="http://schemas.microsoft.com/office/drawing/2014/main" id="{4A9315E0-4AD1-4947-A5A4-C1A45448C70B}"/>
              </a:ext>
            </a:extLst>
          </p:cNvPr>
          <p:cNvSpPr/>
          <p:nvPr/>
        </p:nvSpPr>
        <p:spPr>
          <a:xfrm>
            <a:off x="9865291" y="2346850"/>
            <a:ext cx="95573" cy="512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0" name="正方形/長方形 99">
            <a:extLst>
              <a:ext uri="{FF2B5EF4-FFF2-40B4-BE49-F238E27FC236}">
                <a16:creationId xmlns:a16="http://schemas.microsoft.com/office/drawing/2014/main" id="{5EF1FF61-C2C5-401D-A9DD-4675C039CE86}"/>
              </a:ext>
            </a:extLst>
          </p:cNvPr>
          <p:cNvSpPr/>
          <p:nvPr/>
        </p:nvSpPr>
        <p:spPr>
          <a:xfrm>
            <a:off x="10137879" y="2139014"/>
            <a:ext cx="85241" cy="72050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1" name="正方形/長方形 100">
            <a:extLst>
              <a:ext uri="{FF2B5EF4-FFF2-40B4-BE49-F238E27FC236}">
                <a16:creationId xmlns:a16="http://schemas.microsoft.com/office/drawing/2014/main" id="{C7D59703-1CB0-4448-83B0-42178B55B3D8}"/>
              </a:ext>
            </a:extLst>
          </p:cNvPr>
          <p:cNvSpPr/>
          <p:nvPr/>
        </p:nvSpPr>
        <p:spPr>
          <a:xfrm>
            <a:off x="10712339" y="2139014"/>
            <a:ext cx="85241" cy="72050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" name="正方形/長方形 101">
            <a:extLst>
              <a:ext uri="{FF2B5EF4-FFF2-40B4-BE49-F238E27FC236}">
                <a16:creationId xmlns:a16="http://schemas.microsoft.com/office/drawing/2014/main" id="{559F25FA-F0C6-4F17-9E35-765B773A70EA}"/>
              </a:ext>
            </a:extLst>
          </p:cNvPr>
          <p:cNvSpPr/>
          <p:nvPr/>
        </p:nvSpPr>
        <p:spPr>
          <a:xfrm>
            <a:off x="11174704" y="2665708"/>
            <a:ext cx="95573" cy="19381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" name="正方形/長方形 102">
            <a:extLst>
              <a:ext uri="{FF2B5EF4-FFF2-40B4-BE49-F238E27FC236}">
                <a16:creationId xmlns:a16="http://schemas.microsoft.com/office/drawing/2014/main" id="{1688BDD9-4843-4BEF-94A9-CFED3F679DF3}"/>
              </a:ext>
            </a:extLst>
          </p:cNvPr>
          <p:cNvSpPr/>
          <p:nvPr/>
        </p:nvSpPr>
        <p:spPr>
          <a:xfrm>
            <a:off x="9668115" y="2669046"/>
            <a:ext cx="95573" cy="19381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4923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111" grpId="0"/>
      <p:bldP spid="4" grpId="0"/>
      <p:bldP spid="90" grpId="0" animBg="1"/>
      <p:bldP spid="91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DDB901A5-BF8A-4A1B-88B6-A86B92CDD7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03" y="1845368"/>
            <a:ext cx="3600000" cy="360000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4EB4407C-C0F5-45D1-A4A7-65D2712CC7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03" y="1845368"/>
            <a:ext cx="3600000" cy="360000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F46E21C-F5CC-4A28-807F-E7BF448EFB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03" y="1845368"/>
            <a:ext cx="3600000" cy="360000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60E53B90-884E-4DE7-A92A-EFE23D206A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03" y="1845368"/>
            <a:ext cx="3600000" cy="3600000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6E78D3D5-C258-4EF8-8A20-FF6D121823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03" y="1845368"/>
            <a:ext cx="3600000" cy="3600000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5EB0DA61-0066-4393-9C09-5575408B55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03" y="1845368"/>
            <a:ext cx="3600000" cy="3600000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33EBBED3-9D7C-499B-A95A-CE1B56FEDD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03" y="1845368"/>
            <a:ext cx="3600000" cy="3600000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3D14C59D-7514-44C6-8177-3C24AAC3A06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03" y="1845368"/>
            <a:ext cx="3600000" cy="3600000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4CF20621-2148-4919-B5F4-131752645C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03" y="1845368"/>
            <a:ext cx="3600000" cy="36000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588D3C0B-AC1E-4079-963E-7C3F1B4BE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243" y="134307"/>
            <a:ext cx="8192314" cy="1188720"/>
          </a:xfrm>
        </p:spPr>
        <p:txBody>
          <a:bodyPr/>
          <a:lstStyle/>
          <a:p>
            <a:r>
              <a:rPr kumimoji="1" lang="en-US" altLang="ja-JP" dirty="0"/>
              <a:t>Nature run &amp; observation network</a:t>
            </a:r>
            <a:endParaRPr kumimoji="1" lang="ja-JP" altLang="en-US" dirty="0"/>
          </a:p>
        </p:txBody>
      </p:sp>
      <p:pic>
        <p:nvPicPr>
          <p:cNvPr id="140" name="図 139">
            <a:extLst>
              <a:ext uri="{FF2B5EF4-FFF2-40B4-BE49-F238E27FC236}">
                <a16:creationId xmlns:a16="http://schemas.microsoft.com/office/drawing/2014/main" id="{41026881-D2FD-4404-9BEA-00E0E51371A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303" y="1843200"/>
            <a:ext cx="5400001" cy="3600000"/>
          </a:xfrm>
          <a:prstGeom prst="rect">
            <a:avLst/>
          </a:prstGeom>
        </p:spPr>
      </p:pic>
      <p:pic>
        <p:nvPicPr>
          <p:cNvPr id="142" name="図 141">
            <a:extLst>
              <a:ext uri="{FF2B5EF4-FFF2-40B4-BE49-F238E27FC236}">
                <a16:creationId xmlns:a16="http://schemas.microsoft.com/office/drawing/2014/main" id="{448922D1-D32A-4EE1-90C1-DB2989FAD30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303" y="1843200"/>
            <a:ext cx="5400001" cy="3600000"/>
          </a:xfrm>
          <a:prstGeom prst="rect">
            <a:avLst/>
          </a:prstGeom>
        </p:spPr>
      </p:pic>
      <p:pic>
        <p:nvPicPr>
          <p:cNvPr id="144" name="図 143">
            <a:extLst>
              <a:ext uri="{FF2B5EF4-FFF2-40B4-BE49-F238E27FC236}">
                <a16:creationId xmlns:a16="http://schemas.microsoft.com/office/drawing/2014/main" id="{3769F1CD-4FA3-451B-8F99-04278DB691F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303" y="1843200"/>
            <a:ext cx="5400001" cy="3600000"/>
          </a:xfrm>
          <a:prstGeom prst="rect">
            <a:avLst/>
          </a:prstGeom>
        </p:spPr>
      </p:pic>
      <p:pic>
        <p:nvPicPr>
          <p:cNvPr id="146" name="図 145">
            <a:extLst>
              <a:ext uri="{FF2B5EF4-FFF2-40B4-BE49-F238E27FC236}">
                <a16:creationId xmlns:a16="http://schemas.microsoft.com/office/drawing/2014/main" id="{3A2C1D8B-1C1E-4949-B7B0-89AE8DADA47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303" y="1843200"/>
            <a:ext cx="5400001" cy="3600000"/>
          </a:xfrm>
          <a:prstGeom prst="rect">
            <a:avLst/>
          </a:prstGeom>
        </p:spPr>
      </p:pic>
      <p:pic>
        <p:nvPicPr>
          <p:cNvPr id="148" name="図 147">
            <a:extLst>
              <a:ext uri="{FF2B5EF4-FFF2-40B4-BE49-F238E27FC236}">
                <a16:creationId xmlns:a16="http://schemas.microsoft.com/office/drawing/2014/main" id="{3FE41391-D76A-4CAD-B4F2-6577F3260B8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303" y="1843200"/>
            <a:ext cx="5400001" cy="3600000"/>
          </a:xfrm>
          <a:prstGeom prst="rect">
            <a:avLst/>
          </a:prstGeom>
        </p:spPr>
      </p:pic>
      <p:pic>
        <p:nvPicPr>
          <p:cNvPr id="150" name="図 149">
            <a:extLst>
              <a:ext uri="{FF2B5EF4-FFF2-40B4-BE49-F238E27FC236}">
                <a16:creationId xmlns:a16="http://schemas.microsoft.com/office/drawing/2014/main" id="{B5D1D7B7-66AE-4312-9848-A12B628EDB2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303" y="1843200"/>
            <a:ext cx="5400001" cy="3600000"/>
          </a:xfrm>
          <a:prstGeom prst="rect">
            <a:avLst/>
          </a:prstGeom>
        </p:spPr>
      </p:pic>
      <p:pic>
        <p:nvPicPr>
          <p:cNvPr id="152" name="図 151">
            <a:extLst>
              <a:ext uri="{FF2B5EF4-FFF2-40B4-BE49-F238E27FC236}">
                <a16:creationId xmlns:a16="http://schemas.microsoft.com/office/drawing/2014/main" id="{88213E3C-DDE3-4303-9C78-E8F45F38291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303" y="1843200"/>
            <a:ext cx="5400001" cy="3600000"/>
          </a:xfrm>
          <a:prstGeom prst="rect">
            <a:avLst/>
          </a:prstGeom>
        </p:spPr>
      </p:pic>
      <p:pic>
        <p:nvPicPr>
          <p:cNvPr id="154" name="図 153">
            <a:extLst>
              <a:ext uri="{FF2B5EF4-FFF2-40B4-BE49-F238E27FC236}">
                <a16:creationId xmlns:a16="http://schemas.microsoft.com/office/drawing/2014/main" id="{151DE17A-C756-47EC-B4A0-9A950BB24A4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303" y="1843200"/>
            <a:ext cx="5400001" cy="3600000"/>
          </a:xfrm>
          <a:prstGeom prst="rect">
            <a:avLst/>
          </a:prstGeom>
        </p:spPr>
      </p:pic>
      <p:pic>
        <p:nvPicPr>
          <p:cNvPr id="156" name="図 155">
            <a:extLst>
              <a:ext uri="{FF2B5EF4-FFF2-40B4-BE49-F238E27FC236}">
                <a16:creationId xmlns:a16="http://schemas.microsoft.com/office/drawing/2014/main" id="{35F94C80-2BAA-4E42-9B33-7DCF1A54DFD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303" y="1843200"/>
            <a:ext cx="5400001" cy="3600000"/>
          </a:xfrm>
          <a:prstGeom prst="rect">
            <a:avLst/>
          </a:prstGeom>
        </p:spPr>
      </p:pic>
      <p:cxnSp>
        <p:nvCxnSpPr>
          <p:cNvPr id="135" name="直線コネクタ 134">
            <a:extLst>
              <a:ext uri="{FF2B5EF4-FFF2-40B4-BE49-F238E27FC236}">
                <a16:creationId xmlns:a16="http://schemas.microsoft.com/office/drawing/2014/main" id="{A91EBF26-3A00-4762-A7A9-B81545AA19AD}"/>
              </a:ext>
            </a:extLst>
          </p:cNvPr>
          <p:cNvCxnSpPr>
            <a:cxnSpLocks/>
          </p:cNvCxnSpPr>
          <p:nvPr/>
        </p:nvCxnSpPr>
        <p:spPr>
          <a:xfrm flipV="1">
            <a:off x="2360850" y="3073646"/>
            <a:ext cx="174716" cy="1270481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281477D1-E30F-4004-8899-E9B3C155BAB5}"/>
              </a:ext>
            </a:extLst>
          </p:cNvPr>
          <p:cNvSpPr txBox="1"/>
          <p:nvPr/>
        </p:nvSpPr>
        <p:spPr>
          <a:xfrm>
            <a:off x="1550537" y="1473868"/>
            <a:ext cx="2248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Rainwater (3490m)</a:t>
            </a:r>
            <a:endParaRPr kumimoji="1" lang="ja-JP" altLang="en-US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21F9557E-3272-4573-B438-8867845B7557}"/>
              </a:ext>
            </a:extLst>
          </p:cNvPr>
          <p:cNvSpPr txBox="1"/>
          <p:nvPr/>
        </p:nvSpPr>
        <p:spPr>
          <a:xfrm>
            <a:off x="5741536" y="1473868"/>
            <a:ext cx="4771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Vertical cross section (</a:t>
            </a:r>
            <a:r>
              <a:rPr kumimoji="1" lang="en-US" altLang="ja-JP" dirty="0" err="1"/>
              <a:t>rain+snow+graupel+hail</a:t>
            </a:r>
            <a:r>
              <a:rPr kumimoji="1" lang="en-US" altLang="ja-JP" dirty="0"/>
              <a:t>)</a:t>
            </a:r>
            <a:endParaRPr kumimoji="1" lang="ja-JP" altLang="en-US" dirty="0"/>
          </a:p>
        </p:txBody>
      </p: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1DDC98A1-21A0-4278-81F2-02C0E507BEE6}"/>
              </a:ext>
            </a:extLst>
          </p:cNvPr>
          <p:cNvCxnSpPr/>
          <p:nvPr/>
        </p:nvCxnSpPr>
        <p:spPr>
          <a:xfrm>
            <a:off x="2535566" y="3073646"/>
            <a:ext cx="7558834" cy="1980754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FAB5AE8E-8B9E-4E50-8213-AB11B63EB7BC}"/>
              </a:ext>
            </a:extLst>
          </p:cNvPr>
          <p:cNvCxnSpPr>
            <a:cxnSpLocks/>
          </p:cNvCxnSpPr>
          <p:nvPr/>
        </p:nvCxnSpPr>
        <p:spPr>
          <a:xfrm>
            <a:off x="2360850" y="4344127"/>
            <a:ext cx="3449550" cy="710273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A8D84F1-D092-474E-BD25-7F5CBB50EE26}"/>
              </a:ext>
            </a:extLst>
          </p:cNvPr>
          <p:cNvSpPr txBox="1"/>
          <p:nvPr/>
        </p:nvSpPr>
        <p:spPr>
          <a:xfrm>
            <a:off x="1417000" y="5574573"/>
            <a:ext cx="105456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Observations (truth with Gaussian noise)</a:t>
            </a:r>
          </a:p>
          <a:p>
            <a:r>
              <a:rPr kumimoji="1" lang="en-US" altLang="ja-JP" sz="2000" dirty="0">
                <a:solidFill>
                  <a:srgbClr val="FF0000"/>
                </a:solidFill>
              </a:rPr>
              <a:t>O</a:t>
            </a:r>
            <a:r>
              <a:rPr kumimoji="1" lang="en-US" altLang="ja-JP" sz="2000" dirty="0">
                <a:solidFill>
                  <a:srgbClr val="0070C0"/>
                </a:solidFill>
              </a:rPr>
              <a:t> </a:t>
            </a:r>
            <a:r>
              <a:rPr kumimoji="1" lang="en-US" altLang="ja-JP" sz="2000" dirty="0"/>
              <a:t> (pseudo radar): mixing ratio of rainwater (4 points at 10, 15, 20</a:t>
            </a:r>
            <a:r>
              <a:rPr kumimoji="1" lang="en-US" altLang="ja-JP" sz="2000" baseline="30000" dirty="0"/>
              <a:t>th</a:t>
            </a:r>
            <a:r>
              <a:rPr kumimoji="1" lang="en-US" altLang="ja-JP" sz="2000" dirty="0"/>
              <a:t> layer)</a:t>
            </a:r>
          </a:p>
          <a:p>
            <a:r>
              <a:rPr kumimoji="1" lang="en-US" altLang="ja-JP" sz="2000" dirty="0">
                <a:solidFill>
                  <a:srgbClr val="0070C0"/>
                </a:solidFill>
              </a:rPr>
              <a:t>O</a:t>
            </a:r>
            <a:r>
              <a:rPr kumimoji="1" lang="en-US" altLang="ja-JP" sz="2000" dirty="0"/>
              <a:t> (surface </a:t>
            </a:r>
            <a:r>
              <a:rPr kumimoji="1" lang="en-US" altLang="ja-JP" sz="2000" dirty="0" err="1"/>
              <a:t>obs</a:t>
            </a:r>
            <a:r>
              <a:rPr kumimoji="1" lang="en-US" altLang="ja-JP" sz="2000" dirty="0"/>
              <a:t>): wind, potential temperature, mixing ratio of water vapor (6 points</a:t>
            </a:r>
            <a:r>
              <a:rPr kumimoji="1" lang="ja-JP" altLang="en-US" sz="2000" dirty="0"/>
              <a:t> </a:t>
            </a:r>
            <a:r>
              <a:rPr kumimoji="1" lang="en-US" altLang="ja-JP" sz="2000" dirty="0"/>
              <a:t>at surface level)</a:t>
            </a:r>
            <a:endParaRPr kumimoji="1" lang="ja-JP" altLang="en-US" sz="20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6ACF6D1-5F87-4405-983E-EEEB6C8749DF}"/>
              </a:ext>
            </a:extLst>
          </p:cNvPr>
          <p:cNvSpPr txBox="1"/>
          <p:nvPr/>
        </p:nvSpPr>
        <p:spPr>
          <a:xfrm>
            <a:off x="2787599" y="3735240"/>
            <a:ext cx="1062001" cy="378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Initiate!</a:t>
            </a:r>
            <a:endParaRPr kumimoji="1" lang="ja-JP" altLang="en-US" dirty="0"/>
          </a:p>
        </p:txBody>
      </p:sp>
      <p:sp>
        <p:nvSpPr>
          <p:cNvPr id="3" name="楕円 2">
            <a:extLst>
              <a:ext uri="{FF2B5EF4-FFF2-40B4-BE49-F238E27FC236}">
                <a16:creationId xmlns:a16="http://schemas.microsoft.com/office/drawing/2014/main" id="{609B1D0E-5816-4A9A-AB81-25BF7862EE23}"/>
              </a:ext>
            </a:extLst>
          </p:cNvPr>
          <p:cNvSpPr/>
          <p:nvPr/>
        </p:nvSpPr>
        <p:spPr>
          <a:xfrm>
            <a:off x="2159149" y="3735240"/>
            <a:ext cx="578119" cy="5355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727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3" grpId="0" animBg="1"/>
      <p:bldP spid="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490391E-5C2D-4935-9D0D-ACA309478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4683" y="131545"/>
            <a:ext cx="7793709" cy="1188720"/>
          </a:xfrm>
        </p:spPr>
        <p:txBody>
          <a:bodyPr/>
          <a:lstStyle/>
          <a:p>
            <a:r>
              <a:rPr kumimoji="1" lang="en-US" altLang="ja-JP" dirty="0">
                <a:solidFill>
                  <a:schemeClr val="bg1">
                    <a:lumMod val="50000"/>
                  </a:schemeClr>
                </a:solidFill>
              </a:rPr>
              <a:t>Result</a:t>
            </a:r>
            <a:r>
              <a:rPr kumimoji="1" lang="en-US" altLang="ja-JP" dirty="0"/>
              <a:t>:</a:t>
            </a:r>
            <a:r>
              <a:rPr lang="ja-JP" altLang="en-US" dirty="0"/>
              <a:t> </a:t>
            </a:r>
            <a:r>
              <a:rPr kumimoji="1" lang="en-US" altLang="ja-JP" dirty="0"/>
              <a:t>Particles with weight along with time step</a:t>
            </a:r>
            <a:endParaRPr kumimoji="1"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2639903A-19F7-46B3-A3F8-3A6DBEE92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451" y="2178098"/>
            <a:ext cx="3381832" cy="3224463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54AFC6B-D589-4E37-BD58-01E0597DD720}"/>
              </a:ext>
            </a:extLst>
          </p:cNvPr>
          <p:cNvSpPr/>
          <p:nvPr/>
        </p:nvSpPr>
        <p:spPr>
          <a:xfrm>
            <a:off x="881511" y="5402561"/>
            <a:ext cx="38971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AdvPSTIM10-R"/>
              </a:rPr>
              <a:t>Fig. 2 of P. J. van Leeuwen (2009, MWR)</a:t>
            </a:r>
            <a:endParaRPr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B16CF80-B8F3-4CD0-B5A5-77C3B8C697B4}"/>
              </a:ext>
            </a:extLst>
          </p:cNvPr>
          <p:cNvSpPr txBox="1"/>
          <p:nvPr/>
        </p:nvSpPr>
        <p:spPr>
          <a:xfrm>
            <a:off x="5854903" y="1356937"/>
            <a:ext cx="1698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NHM-PF</a:t>
            </a:r>
            <a:endParaRPr kumimoji="1" lang="ja-JP" altLang="en-US" sz="2400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D99944F-5FFF-4392-A76A-AF86939298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8551" y="1818602"/>
            <a:ext cx="5913754" cy="4487710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221AC0BB-8150-46D2-A9DB-E729084BCB9F}"/>
              </a:ext>
            </a:extLst>
          </p:cNvPr>
          <p:cNvSpPr/>
          <p:nvPr/>
        </p:nvSpPr>
        <p:spPr>
          <a:xfrm>
            <a:off x="10098824" y="2839684"/>
            <a:ext cx="271670" cy="25841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4232386-BEED-4483-BA1E-2AAD68F79F32}"/>
              </a:ext>
            </a:extLst>
          </p:cNvPr>
          <p:cNvSpPr txBox="1"/>
          <p:nvPr/>
        </p:nvSpPr>
        <p:spPr>
          <a:xfrm>
            <a:off x="9491718" y="2447279"/>
            <a:ext cx="824948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&gt;10</a:t>
            </a:r>
            <a:r>
              <a:rPr kumimoji="1" lang="ja-JP" altLang="en-US" dirty="0"/>
              <a:t>％</a:t>
            </a:r>
          </a:p>
        </p:txBody>
      </p:sp>
    </p:spTree>
    <p:extLst>
      <p:ext uri="{BB962C8B-B14F-4D97-AF65-F5344CB8AC3E}">
        <p14:creationId xmlns:p14="http://schemas.microsoft.com/office/powerpoint/2010/main" val="385191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2A9BF3-4F7B-4696-8E2C-32A6ED405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0438" y="282903"/>
            <a:ext cx="7729728" cy="1188720"/>
          </a:xfrm>
        </p:spPr>
        <p:txBody>
          <a:bodyPr/>
          <a:lstStyle/>
          <a:p>
            <a:r>
              <a:rPr kumimoji="1" lang="en-US" altLang="ja-JP" dirty="0">
                <a:solidFill>
                  <a:schemeClr val="bg1">
                    <a:lumMod val="50000"/>
                  </a:schemeClr>
                </a:solidFill>
              </a:rPr>
              <a:t>Result</a:t>
            </a:r>
            <a:r>
              <a:rPr kumimoji="1" lang="en-US" altLang="ja-JP" dirty="0"/>
              <a:t>: RMSE against observations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6B283A3-A68C-4AE9-BAF0-ED8F3C4136B1}"/>
              </a:ext>
            </a:extLst>
          </p:cNvPr>
          <p:cNvSpPr txBox="1"/>
          <p:nvPr/>
        </p:nvSpPr>
        <p:spPr>
          <a:xfrm>
            <a:off x="3706447" y="5950234"/>
            <a:ext cx="656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(K)</a:t>
            </a: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B8C3E6B-B54C-4A68-A80C-DAC83B862D6B}"/>
              </a:ext>
            </a:extLst>
          </p:cNvPr>
          <p:cNvSpPr txBox="1"/>
          <p:nvPr/>
        </p:nvSpPr>
        <p:spPr>
          <a:xfrm>
            <a:off x="4772593" y="5950643"/>
            <a:ext cx="864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(m/s)</a:t>
            </a:r>
            <a:endParaRPr kumimoji="1"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A2C4580-F1D3-42A9-A712-73DE538D2EB7}"/>
              </a:ext>
            </a:extLst>
          </p:cNvPr>
          <p:cNvSpPr txBox="1"/>
          <p:nvPr/>
        </p:nvSpPr>
        <p:spPr>
          <a:xfrm>
            <a:off x="5928041" y="5950234"/>
            <a:ext cx="864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(m/s)</a:t>
            </a:r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64F4BC4-6B73-4003-8EA7-6F11026DEF7C}"/>
              </a:ext>
            </a:extLst>
          </p:cNvPr>
          <p:cNvSpPr txBox="1"/>
          <p:nvPr/>
        </p:nvSpPr>
        <p:spPr>
          <a:xfrm>
            <a:off x="7083490" y="5950234"/>
            <a:ext cx="864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(g/kg)</a:t>
            </a:r>
            <a:endParaRPr kumimoji="1"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808CCA6-92F1-4A0B-BBCC-4E5A20BEDBF7}"/>
              </a:ext>
            </a:extLst>
          </p:cNvPr>
          <p:cNvSpPr txBox="1"/>
          <p:nvPr/>
        </p:nvSpPr>
        <p:spPr>
          <a:xfrm>
            <a:off x="8226490" y="5950234"/>
            <a:ext cx="864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(g/kg)</a:t>
            </a:r>
            <a:endParaRPr kumimoji="1" lang="ja-JP" altLang="en-US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5234116-55BD-4A77-8268-D51474F3F491}"/>
              </a:ext>
            </a:extLst>
          </p:cNvPr>
          <p:cNvSpPr txBox="1"/>
          <p:nvPr/>
        </p:nvSpPr>
        <p:spPr>
          <a:xfrm>
            <a:off x="3891422" y="2758221"/>
            <a:ext cx="24688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>
                <a:solidFill>
                  <a:srgbClr val="0070C0"/>
                </a:solidFill>
              </a:rPr>
              <a:t>improved!</a:t>
            </a:r>
          </a:p>
          <a:p>
            <a:r>
              <a:rPr kumimoji="1" lang="en-US" altLang="ja-JP" sz="2000" dirty="0">
                <a:solidFill>
                  <a:srgbClr val="0070C0"/>
                </a:solidFill>
              </a:rPr>
              <a:t>except for U</a:t>
            </a:r>
            <a:endParaRPr kumimoji="1" lang="ja-JP" altLang="en-US" sz="2000" dirty="0">
              <a:solidFill>
                <a:srgbClr val="0070C0"/>
              </a:solidFill>
            </a:endParaRPr>
          </a:p>
        </p:txBody>
      </p:sp>
      <p:graphicFrame>
        <p:nvGraphicFramePr>
          <p:cNvPr id="13" name="グラフ 12">
            <a:extLst>
              <a:ext uri="{FF2B5EF4-FFF2-40B4-BE49-F238E27FC236}">
                <a16:creationId xmlns:a16="http://schemas.microsoft.com/office/drawing/2014/main" id="{80B2C132-B9AC-48D0-AE36-D6E72D279BF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7458757"/>
              </p:ext>
            </p:extLst>
          </p:nvPr>
        </p:nvGraphicFramePr>
        <p:xfrm>
          <a:off x="2768252" y="1766170"/>
          <a:ext cx="6651321" cy="42588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矢印: 下 3">
            <a:extLst>
              <a:ext uri="{FF2B5EF4-FFF2-40B4-BE49-F238E27FC236}">
                <a16:creationId xmlns:a16="http://schemas.microsoft.com/office/drawing/2014/main" id="{A635EE9D-7E26-40C5-B344-B257402CA9C7}"/>
              </a:ext>
            </a:extLst>
          </p:cNvPr>
          <p:cNvSpPr/>
          <p:nvPr/>
        </p:nvSpPr>
        <p:spPr>
          <a:xfrm rot="2055961">
            <a:off x="8230644" y="1835613"/>
            <a:ext cx="342479" cy="957289"/>
          </a:xfrm>
          <a:prstGeom prst="downArrow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矢印: 下 10">
            <a:extLst>
              <a:ext uri="{FF2B5EF4-FFF2-40B4-BE49-F238E27FC236}">
                <a16:creationId xmlns:a16="http://schemas.microsoft.com/office/drawing/2014/main" id="{94D0C6B5-8212-4E90-B205-90F8981633D0}"/>
              </a:ext>
            </a:extLst>
          </p:cNvPr>
          <p:cNvSpPr/>
          <p:nvPr/>
        </p:nvSpPr>
        <p:spPr>
          <a:xfrm rot="2055961">
            <a:off x="7032337" y="3319378"/>
            <a:ext cx="342479" cy="957289"/>
          </a:xfrm>
          <a:prstGeom prst="downArrow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矢印: 下 11">
            <a:extLst>
              <a:ext uri="{FF2B5EF4-FFF2-40B4-BE49-F238E27FC236}">
                <a16:creationId xmlns:a16="http://schemas.microsoft.com/office/drawing/2014/main" id="{E5F1A9B4-C9C6-494C-A322-C3E51666D432}"/>
              </a:ext>
            </a:extLst>
          </p:cNvPr>
          <p:cNvSpPr/>
          <p:nvPr/>
        </p:nvSpPr>
        <p:spPr>
          <a:xfrm rot="1029037">
            <a:off x="5884292" y="3019484"/>
            <a:ext cx="342479" cy="957289"/>
          </a:xfrm>
          <a:prstGeom prst="downArrow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矢印: 下 13">
            <a:extLst>
              <a:ext uri="{FF2B5EF4-FFF2-40B4-BE49-F238E27FC236}">
                <a16:creationId xmlns:a16="http://schemas.microsoft.com/office/drawing/2014/main" id="{44AC762B-B113-498B-9FAF-FC4504AB3DF6}"/>
              </a:ext>
            </a:extLst>
          </p:cNvPr>
          <p:cNvSpPr/>
          <p:nvPr/>
        </p:nvSpPr>
        <p:spPr>
          <a:xfrm rot="1029037">
            <a:off x="3509520" y="4295222"/>
            <a:ext cx="342479" cy="564953"/>
          </a:xfrm>
          <a:prstGeom prst="downArrow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0313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0" animBg="1"/>
      <p:bldP spid="11" grpId="0" animBg="1"/>
      <p:bldP spid="12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DFC0BAE-E8B6-4CF0-A78C-DA0A63BAF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24778"/>
            <a:ext cx="7729728" cy="865528"/>
          </a:xfrm>
        </p:spPr>
        <p:txBody>
          <a:bodyPr/>
          <a:lstStyle/>
          <a:p>
            <a:r>
              <a:rPr kumimoji="1" lang="en-US" altLang="ja-JP" dirty="0">
                <a:solidFill>
                  <a:schemeClr val="bg1">
                    <a:lumMod val="50000"/>
                  </a:schemeClr>
                </a:solidFill>
              </a:rPr>
              <a:t>Result</a:t>
            </a:r>
            <a:r>
              <a:rPr kumimoji="1" lang="en-US" altLang="ja-JP" dirty="0"/>
              <a:t>: RMSE against nature run </a:t>
            </a:r>
            <a:endParaRPr kumimoji="1" lang="ja-JP" altLang="en-US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9B70E7E-2466-4E6D-9EA6-8872582C0325}"/>
              </a:ext>
            </a:extLst>
          </p:cNvPr>
          <p:cNvSpPr/>
          <p:nvPr/>
        </p:nvSpPr>
        <p:spPr>
          <a:xfrm>
            <a:off x="4653512" y="1047849"/>
            <a:ext cx="39774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sz="2000" dirty="0"/>
              <a:t>(grid</a:t>
            </a:r>
            <a:r>
              <a:rPr lang="ja-JP" altLang="en-US" sz="2000" dirty="0"/>
              <a:t> </a:t>
            </a:r>
            <a:r>
              <a:rPr lang="en-US" altLang="ja-JP" sz="2000" dirty="0"/>
              <a:t>to grid</a:t>
            </a:r>
            <a:r>
              <a:rPr lang="ja-JP" altLang="en-US" sz="2000" dirty="0"/>
              <a:t> </a:t>
            </a:r>
            <a:r>
              <a:rPr lang="en-US" altLang="ja-JP" sz="2000" dirty="0"/>
              <a:t>over the entire domain</a:t>
            </a:r>
            <a:r>
              <a:rPr kumimoji="1" lang="en-US" altLang="ja-JP" sz="2000" dirty="0"/>
              <a:t>)</a:t>
            </a:r>
            <a:endParaRPr lang="ja-JP" altLang="en-US" sz="2000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70F6E42-740A-44D2-BF8A-1B9001F38E3E}"/>
              </a:ext>
            </a:extLst>
          </p:cNvPr>
          <p:cNvSpPr txBox="1"/>
          <p:nvPr/>
        </p:nvSpPr>
        <p:spPr>
          <a:xfrm>
            <a:off x="871788" y="2125858"/>
            <a:ext cx="2709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Potential temperature</a:t>
            </a:r>
            <a:endParaRPr kumimoji="1" lang="ja-JP" altLang="en-US" sz="2000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7229452-47A5-47D3-A618-D98B64B8D924}"/>
              </a:ext>
            </a:extLst>
          </p:cNvPr>
          <p:cNvSpPr txBox="1"/>
          <p:nvPr/>
        </p:nvSpPr>
        <p:spPr>
          <a:xfrm>
            <a:off x="5087710" y="2086143"/>
            <a:ext cx="2709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Water vapor</a:t>
            </a:r>
            <a:endParaRPr kumimoji="1" lang="ja-JP" altLang="en-US" sz="2000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97F578E2-99FD-4A65-AC3B-1771593E9A97}"/>
              </a:ext>
            </a:extLst>
          </p:cNvPr>
          <p:cNvSpPr txBox="1"/>
          <p:nvPr/>
        </p:nvSpPr>
        <p:spPr>
          <a:xfrm>
            <a:off x="9523487" y="2086143"/>
            <a:ext cx="2326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Rainwater</a:t>
            </a:r>
            <a:endParaRPr kumimoji="1" lang="ja-JP" altLang="en-US" sz="20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F5DCA4C-B264-4B4C-92D6-5D874C269F63}"/>
              </a:ext>
            </a:extLst>
          </p:cNvPr>
          <p:cNvSpPr txBox="1"/>
          <p:nvPr/>
        </p:nvSpPr>
        <p:spPr>
          <a:xfrm>
            <a:off x="5186424" y="2621137"/>
            <a:ext cx="2983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>
                <a:solidFill>
                  <a:srgbClr val="0070C0"/>
                </a:solidFill>
              </a:rPr>
              <a:t>Improved!</a:t>
            </a:r>
            <a:endParaRPr kumimoji="1" lang="ja-JP" altLang="en-US" sz="3600" dirty="0">
              <a:solidFill>
                <a:srgbClr val="0070C0"/>
              </a:solidFill>
            </a:endParaRPr>
          </a:p>
        </p:txBody>
      </p:sp>
      <p:graphicFrame>
        <p:nvGraphicFramePr>
          <p:cNvPr id="13" name="グラフ 12">
            <a:extLst>
              <a:ext uri="{FF2B5EF4-FFF2-40B4-BE49-F238E27FC236}">
                <a16:creationId xmlns:a16="http://schemas.microsoft.com/office/drawing/2014/main" id="{2425AEAA-97DB-4DFD-94C8-DFC16058F6B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4051780"/>
              </p:ext>
            </p:extLst>
          </p:nvPr>
        </p:nvGraphicFramePr>
        <p:xfrm>
          <a:off x="162839" y="2525968"/>
          <a:ext cx="3963509" cy="3217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グラフ 14">
            <a:extLst>
              <a:ext uri="{FF2B5EF4-FFF2-40B4-BE49-F238E27FC236}">
                <a16:creationId xmlns:a16="http://schemas.microsoft.com/office/drawing/2014/main" id="{03E4D36C-5D75-42EC-B184-8C454BE512F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2846287"/>
              </p:ext>
            </p:extLst>
          </p:nvPr>
        </p:nvGraphicFramePr>
        <p:xfrm>
          <a:off x="4136200" y="2525968"/>
          <a:ext cx="4173841" cy="3217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グラフ 15">
            <a:extLst>
              <a:ext uri="{FF2B5EF4-FFF2-40B4-BE49-F238E27FC236}">
                <a16:creationId xmlns:a16="http://schemas.microsoft.com/office/drawing/2014/main" id="{66BEB55A-6BA4-4815-A5B4-023301A329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4397968"/>
              </p:ext>
            </p:extLst>
          </p:nvPr>
        </p:nvGraphicFramePr>
        <p:xfrm>
          <a:off x="8169580" y="2525968"/>
          <a:ext cx="4173841" cy="3217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0" name="矢印: 下 19">
            <a:extLst>
              <a:ext uri="{FF2B5EF4-FFF2-40B4-BE49-F238E27FC236}">
                <a16:creationId xmlns:a16="http://schemas.microsoft.com/office/drawing/2014/main" id="{0F724703-F661-49FC-9CAF-951C6D236FD1}"/>
              </a:ext>
            </a:extLst>
          </p:cNvPr>
          <p:cNvSpPr/>
          <p:nvPr/>
        </p:nvSpPr>
        <p:spPr>
          <a:xfrm>
            <a:off x="3033888" y="3760013"/>
            <a:ext cx="366601" cy="641070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矢印: 下 22">
            <a:extLst>
              <a:ext uri="{FF2B5EF4-FFF2-40B4-BE49-F238E27FC236}">
                <a16:creationId xmlns:a16="http://schemas.microsoft.com/office/drawing/2014/main" id="{30560F91-7B79-4B6C-9138-E807C716C1E4}"/>
              </a:ext>
            </a:extLst>
          </p:cNvPr>
          <p:cNvSpPr/>
          <p:nvPr/>
        </p:nvSpPr>
        <p:spPr>
          <a:xfrm>
            <a:off x="7250568" y="3632886"/>
            <a:ext cx="366601" cy="768197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矢印: 下 23">
            <a:extLst>
              <a:ext uri="{FF2B5EF4-FFF2-40B4-BE49-F238E27FC236}">
                <a16:creationId xmlns:a16="http://schemas.microsoft.com/office/drawing/2014/main" id="{B6A1A09E-522C-4C3C-849D-829E8BB73FE1}"/>
              </a:ext>
            </a:extLst>
          </p:cNvPr>
          <p:cNvSpPr/>
          <p:nvPr/>
        </p:nvSpPr>
        <p:spPr>
          <a:xfrm>
            <a:off x="11298579" y="3312351"/>
            <a:ext cx="366601" cy="768197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730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 animBg="1"/>
      <p:bldP spid="23" grpId="0" animBg="1"/>
      <p:bldP spid="24" grpId="0" animBg="1"/>
    </p:bldLst>
  </p:timing>
</p:sld>
</file>

<file path=ppt/theme/theme1.xml><?xml version="1.0" encoding="utf-8"?>
<a:theme xmlns:a="http://schemas.openxmlformats.org/drawingml/2006/main" name="パーセル">
  <a:themeElements>
    <a:clrScheme name="パーセル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パーセル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パーセル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TM10001115[[fn=パーセル]]</Template>
  <TotalTime>7645</TotalTime>
  <Words>687</Words>
  <Application>Microsoft Office PowerPoint</Application>
  <PresentationFormat>ワイド画面</PresentationFormat>
  <Paragraphs>159</Paragraphs>
  <Slides>17</Slides>
  <Notes>10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17</vt:i4>
      </vt:variant>
    </vt:vector>
  </HeadingPairs>
  <TitlesOfParts>
    <vt:vector size="24" baseType="lpstr">
      <vt:lpstr>AdvPSTIM10-R</vt:lpstr>
      <vt:lpstr>HGｺﾞｼｯｸE</vt:lpstr>
      <vt:lpstr>游ゴシック</vt:lpstr>
      <vt:lpstr>Arial</vt:lpstr>
      <vt:lpstr>Cambria Math</vt:lpstr>
      <vt:lpstr>Gill Sans MT</vt:lpstr>
      <vt:lpstr>パーセル</vt:lpstr>
      <vt:lpstr>A storm-scale particle filter  for investigating predictability of convection initiation and development</vt:lpstr>
      <vt:lpstr>Difficult to predict?</vt:lpstr>
      <vt:lpstr>Concept of the study</vt:lpstr>
      <vt:lpstr>NHM-PF</vt:lpstr>
      <vt:lpstr>Design of osse</vt:lpstr>
      <vt:lpstr>Nature run &amp; observation network</vt:lpstr>
      <vt:lpstr>Result: Particles with weight along with time step</vt:lpstr>
      <vt:lpstr>Result: RMSE against observations</vt:lpstr>
      <vt:lpstr>Result: RMSE against nature run </vt:lpstr>
      <vt:lpstr>Result: Spread at 90 min</vt:lpstr>
      <vt:lpstr>Result: Ensemble mean (rainwater)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summary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 of a storm-scale particle filter for investigating predictability of convection initiation and development</dc:title>
  <dc:creator>T K</dc:creator>
  <cp:lastModifiedBy>T K</cp:lastModifiedBy>
  <cp:revision>563</cp:revision>
  <dcterms:created xsi:type="dcterms:W3CDTF">2018-02-28T23:29:29Z</dcterms:created>
  <dcterms:modified xsi:type="dcterms:W3CDTF">2018-07-05T07:17:01Z</dcterms:modified>
</cp:coreProperties>
</file>